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1"/>
  </p:notesMasterIdLst>
  <p:handoutMasterIdLst>
    <p:handoutMasterId r:id="rId52"/>
  </p:handoutMasterIdLst>
  <p:sldIdLst>
    <p:sldId id="260" r:id="rId5"/>
    <p:sldId id="262" r:id="rId6"/>
    <p:sldId id="310" r:id="rId7"/>
    <p:sldId id="311" r:id="rId8"/>
    <p:sldId id="312" r:id="rId9"/>
    <p:sldId id="313" r:id="rId10"/>
    <p:sldId id="314" r:id="rId11"/>
    <p:sldId id="316" r:id="rId12"/>
    <p:sldId id="318" r:id="rId13"/>
    <p:sldId id="315" r:id="rId14"/>
    <p:sldId id="322" r:id="rId15"/>
    <p:sldId id="336" r:id="rId16"/>
    <p:sldId id="329" r:id="rId17"/>
    <p:sldId id="323" r:id="rId18"/>
    <p:sldId id="300" r:id="rId19"/>
    <p:sldId id="319" r:id="rId20"/>
    <p:sldId id="320" r:id="rId21"/>
    <p:sldId id="321" r:id="rId22"/>
    <p:sldId id="301" r:id="rId23"/>
    <p:sldId id="302" r:id="rId24"/>
    <p:sldId id="309" r:id="rId25"/>
    <p:sldId id="307" r:id="rId26"/>
    <p:sldId id="330" r:id="rId27"/>
    <p:sldId id="331" r:id="rId28"/>
    <p:sldId id="332" r:id="rId29"/>
    <p:sldId id="333" r:id="rId30"/>
    <p:sldId id="267" r:id="rId31"/>
    <p:sldId id="266" r:id="rId32"/>
    <p:sldId id="305" r:id="rId33"/>
    <p:sldId id="328" r:id="rId34"/>
    <p:sldId id="299" r:id="rId35"/>
    <p:sldId id="298" r:id="rId36"/>
    <p:sldId id="335" r:id="rId37"/>
    <p:sldId id="306" r:id="rId38"/>
    <p:sldId id="308" r:id="rId39"/>
    <p:sldId id="339" r:id="rId40"/>
    <p:sldId id="304" r:id="rId41"/>
    <p:sldId id="337" r:id="rId42"/>
    <p:sldId id="338" r:id="rId43"/>
    <p:sldId id="340" r:id="rId44"/>
    <p:sldId id="341" r:id="rId45"/>
    <p:sldId id="325" r:id="rId46"/>
    <p:sldId id="265" r:id="rId47"/>
    <p:sldId id="326" r:id="rId48"/>
    <p:sldId id="317" r:id="rId49"/>
    <p:sldId id="272" r:id="rId50"/>
  </p:sldIdLst>
  <p:sldSz cx="9144000" cy="6858000" type="screen4x3"/>
  <p:notesSz cx="6797675" cy="9928225"/>
  <p:embeddedFontLst>
    <p:embeddedFont>
      <p:font typeface="Calibri" panose="020F0502020204030204" pitchFamily="34" charset="0"/>
      <p:regular r:id="rId53"/>
      <p:bold r:id="rId54"/>
      <p:italic r:id="rId55"/>
      <p:boldItalic r:id="rId56"/>
    </p:embeddedFont>
    <p:embeddedFont>
      <p:font typeface="MUMCTheSansOffice" panose="020B0503040302060204" pitchFamily="34" charset="0"/>
      <p:regular r:id="rId57"/>
      <p:bold r:id="rId58"/>
      <p:italic r:id="rId59"/>
      <p:boldItalic r:id="rId60"/>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11">
          <p15:clr>
            <a:srgbClr val="A4A3A4"/>
          </p15:clr>
        </p15:guide>
        <p15:guide id="2" pos="476">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76" autoAdjust="0"/>
    <p:restoredTop sz="77486" autoAdjust="0"/>
  </p:normalViewPr>
  <p:slideViewPr>
    <p:cSldViewPr showGuides="1">
      <p:cViewPr varScale="1">
        <p:scale>
          <a:sx n="66" d="100"/>
          <a:sy n="66" d="100"/>
        </p:scale>
        <p:origin x="1334" y="58"/>
      </p:cViewPr>
      <p:guideLst>
        <p:guide orient="horz" pos="1011"/>
        <p:guide pos="476"/>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61" d="100"/>
          <a:sy n="61" d="100"/>
        </p:scale>
        <p:origin x="-201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60"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a:t>Aantal patienten thuis ingesteld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NL"/>
        </a:p>
      </c:txPr>
    </c:title>
    <c:autoTitleDeleted val="0"/>
    <c:plotArea>
      <c:layout/>
      <c:barChart>
        <c:barDir val="col"/>
        <c:grouping val="clustered"/>
        <c:varyColors val="0"/>
        <c:ser>
          <c:idx val="0"/>
          <c:order val="0"/>
          <c:tx>
            <c:strRef>
              <c:f>Blad1!$B$1</c:f>
              <c:strCache>
                <c:ptCount val="1"/>
                <c:pt idx="0">
                  <c:v>Reeks 1</c:v>
                </c:pt>
              </c:strCache>
            </c:strRef>
          </c:tx>
          <c:spPr>
            <a:solidFill>
              <a:schemeClr val="accent1"/>
            </a:solidFill>
            <a:ln>
              <a:noFill/>
            </a:ln>
            <a:effectLst/>
          </c:spPr>
          <c:invertIfNegative val="0"/>
          <c:cat>
            <c:strRef>
              <c:f>Blad1!$A$2:$A$5</c:f>
              <c:strCache>
                <c:ptCount val="4"/>
                <c:pt idx="0">
                  <c:v>2020</c:v>
                </c:pt>
                <c:pt idx="1">
                  <c:v>2021</c:v>
                </c:pt>
                <c:pt idx="2">
                  <c:v>2022</c:v>
                </c:pt>
                <c:pt idx="3">
                  <c:v>totaal</c:v>
                </c:pt>
              </c:strCache>
            </c:strRef>
          </c:cat>
          <c:val>
            <c:numRef>
              <c:f>Blad1!$B$2:$B$5</c:f>
              <c:numCache>
                <c:formatCode>General</c:formatCode>
                <c:ptCount val="4"/>
                <c:pt idx="0">
                  <c:v>42</c:v>
                </c:pt>
                <c:pt idx="1">
                  <c:v>75</c:v>
                </c:pt>
                <c:pt idx="2">
                  <c:v>78</c:v>
                </c:pt>
                <c:pt idx="3">
                  <c:v>195</c:v>
                </c:pt>
              </c:numCache>
            </c:numRef>
          </c:val>
          <c:extLst>
            <c:ext xmlns:c16="http://schemas.microsoft.com/office/drawing/2014/chart" uri="{C3380CC4-5D6E-409C-BE32-E72D297353CC}">
              <c16:uniqueId val="{00000000-BD78-43AF-8E4B-9F13C4354BE1}"/>
            </c:ext>
          </c:extLst>
        </c:ser>
        <c:dLbls>
          <c:showLegendKey val="0"/>
          <c:showVal val="0"/>
          <c:showCatName val="0"/>
          <c:showSerName val="0"/>
          <c:showPercent val="0"/>
          <c:showBubbleSize val="0"/>
        </c:dLbls>
        <c:gapWidth val="219"/>
        <c:overlap val="-27"/>
        <c:axId val="885409832"/>
        <c:axId val="885410160"/>
      </c:barChart>
      <c:catAx>
        <c:axId val="885409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885410160"/>
        <c:crosses val="autoZero"/>
        <c:auto val="1"/>
        <c:lblAlgn val="ctr"/>
        <c:lblOffset val="100"/>
        <c:noMultiLvlLbl val="0"/>
      </c:catAx>
      <c:valAx>
        <c:axId val="885410160"/>
        <c:scaling>
          <c:orientation val="minMax"/>
          <c:max val="2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885409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CB268B-15F0-4A21-91F9-FA52509E2953}" type="doc">
      <dgm:prSet loTypeId="urn:microsoft.com/office/officeart/2005/8/layout/hProcess9" loCatId="process" qsTypeId="urn:microsoft.com/office/officeart/2005/8/quickstyle/simple1" qsCatId="simple" csTypeId="urn:microsoft.com/office/officeart/2005/8/colors/colorful5" csCatId="colorful" phldr="1"/>
      <dgm:spPr/>
    </dgm:pt>
    <dgm:pt modelId="{63E1FBF2-92CD-4F9D-AD8C-1251012A1216}">
      <dgm:prSet phldrT="[Tekst]" custT="1"/>
      <dgm:spPr/>
      <dgm:t>
        <a:bodyPr/>
        <a:lstStyle/>
        <a:p>
          <a:r>
            <a:rPr lang="nl-NL" sz="2800" dirty="0"/>
            <a:t>Step 1 </a:t>
          </a:r>
        </a:p>
        <a:p>
          <a:r>
            <a:rPr lang="nl-NL" sz="2800" dirty="0"/>
            <a:t>E-</a:t>
          </a:r>
          <a:r>
            <a:rPr lang="nl-NL" sz="2800" dirty="0" err="1"/>
            <a:t>learning</a:t>
          </a:r>
          <a:r>
            <a:rPr lang="nl-NL" sz="2800" dirty="0"/>
            <a:t> &amp; kennis toets</a:t>
          </a:r>
        </a:p>
      </dgm:t>
    </dgm:pt>
    <dgm:pt modelId="{784F42FD-D781-4581-BA3A-79301EA2AAFE}" type="parTrans" cxnId="{7D49D22E-F1C9-400F-B4B1-E05A9F8ECEC5}">
      <dgm:prSet/>
      <dgm:spPr/>
      <dgm:t>
        <a:bodyPr/>
        <a:lstStyle/>
        <a:p>
          <a:endParaRPr lang="nl-NL"/>
        </a:p>
      </dgm:t>
    </dgm:pt>
    <dgm:pt modelId="{2A65F53B-9C06-4DAF-BAEF-5D5C1E194068}" type="sibTrans" cxnId="{7D49D22E-F1C9-400F-B4B1-E05A9F8ECEC5}">
      <dgm:prSet/>
      <dgm:spPr/>
      <dgm:t>
        <a:bodyPr/>
        <a:lstStyle/>
        <a:p>
          <a:endParaRPr lang="nl-NL"/>
        </a:p>
      </dgm:t>
    </dgm:pt>
    <dgm:pt modelId="{5FF39E2F-8473-4A2C-86A4-735BBCD300AB}">
      <dgm:prSet phldrT="[Tekst]" custT="1"/>
      <dgm:spPr>
        <a:solidFill>
          <a:srgbClr val="00B050"/>
        </a:solidFill>
      </dgm:spPr>
      <dgm:t>
        <a:bodyPr/>
        <a:lstStyle/>
        <a:p>
          <a:endParaRPr lang="nl-NL" sz="2400" dirty="0"/>
        </a:p>
        <a:p>
          <a:r>
            <a:rPr lang="nl-NL" sz="2800" dirty="0"/>
            <a:t>Step 2</a:t>
          </a:r>
        </a:p>
        <a:p>
          <a:r>
            <a:rPr lang="nl-NL" sz="2800" dirty="0"/>
            <a:t>Skills lab training &amp; on-site training</a:t>
          </a:r>
        </a:p>
        <a:p>
          <a:endParaRPr lang="nl-NL" sz="2000" dirty="0"/>
        </a:p>
      </dgm:t>
    </dgm:pt>
    <dgm:pt modelId="{218C396F-EDB8-4CDD-98AA-83DD6809E319}" type="parTrans" cxnId="{E88DAA9F-89CB-49CB-A1C7-4451AD896223}">
      <dgm:prSet/>
      <dgm:spPr/>
      <dgm:t>
        <a:bodyPr/>
        <a:lstStyle/>
        <a:p>
          <a:endParaRPr lang="nl-NL"/>
        </a:p>
      </dgm:t>
    </dgm:pt>
    <dgm:pt modelId="{1A0B63DE-9309-439D-8FC1-0B9BF5F54C3E}" type="sibTrans" cxnId="{E88DAA9F-89CB-49CB-A1C7-4451AD896223}">
      <dgm:prSet/>
      <dgm:spPr/>
      <dgm:t>
        <a:bodyPr/>
        <a:lstStyle/>
        <a:p>
          <a:endParaRPr lang="nl-NL"/>
        </a:p>
      </dgm:t>
    </dgm:pt>
    <dgm:pt modelId="{DFE3B2FF-E5FD-4194-8246-68537F3217DF}">
      <dgm:prSet phldrT="[Tekst]" custT="1"/>
      <dgm:spPr>
        <a:solidFill>
          <a:schemeClr val="accent6">
            <a:lumMod val="75000"/>
          </a:schemeClr>
        </a:solidFill>
      </dgm:spPr>
      <dgm:t>
        <a:bodyPr/>
        <a:lstStyle/>
        <a:p>
          <a:r>
            <a:rPr lang="nl-NL" sz="2800" dirty="0"/>
            <a:t>Step 3 </a:t>
          </a:r>
        </a:p>
        <a:p>
          <a:r>
            <a:rPr lang="nl-NL" sz="2800" dirty="0" err="1"/>
            <a:t>Final</a:t>
          </a:r>
          <a:r>
            <a:rPr lang="nl-NL" sz="2800" dirty="0"/>
            <a:t> Assessment </a:t>
          </a:r>
        </a:p>
      </dgm:t>
    </dgm:pt>
    <dgm:pt modelId="{4A125CFE-EB12-4E23-9F5B-0C8A95068351}" type="parTrans" cxnId="{9DD39FF5-571C-4744-B783-C9C85C209ADE}">
      <dgm:prSet/>
      <dgm:spPr/>
      <dgm:t>
        <a:bodyPr/>
        <a:lstStyle/>
        <a:p>
          <a:endParaRPr lang="nl-NL"/>
        </a:p>
      </dgm:t>
    </dgm:pt>
    <dgm:pt modelId="{2C5A09A8-2D5A-4F0C-91DC-92DAEDF599BF}" type="sibTrans" cxnId="{9DD39FF5-571C-4744-B783-C9C85C209ADE}">
      <dgm:prSet/>
      <dgm:spPr/>
      <dgm:t>
        <a:bodyPr/>
        <a:lstStyle/>
        <a:p>
          <a:endParaRPr lang="nl-NL"/>
        </a:p>
      </dgm:t>
    </dgm:pt>
    <dgm:pt modelId="{912525F5-64B6-4C93-85DD-9B100C54D935}" type="pres">
      <dgm:prSet presAssocID="{20CB268B-15F0-4A21-91F9-FA52509E2953}" presName="CompostProcess" presStyleCnt="0">
        <dgm:presLayoutVars>
          <dgm:dir/>
          <dgm:resizeHandles val="exact"/>
        </dgm:presLayoutVars>
      </dgm:prSet>
      <dgm:spPr/>
    </dgm:pt>
    <dgm:pt modelId="{9DA93694-042A-4D4F-8908-A7FC089B5574}" type="pres">
      <dgm:prSet presAssocID="{20CB268B-15F0-4A21-91F9-FA52509E2953}" presName="arrow" presStyleLbl="bgShp" presStyleIdx="0" presStyleCnt="1"/>
      <dgm:spPr/>
    </dgm:pt>
    <dgm:pt modelId="{D7D8A15A-D695-49FA-A30E-576D52D0F425}" type="pres">
      <dgm:prSet presAssocID="{20CB268B-15F0-4A21-91F9-FA52509E2953}" presName="linearProcess" presStyleCnt="0"/>
      <dgm:spPr/>
    </dgm:pt>
    <dgm:pt modelId="{B9405E3F-1C39-463F-B115-60294D94E802}" type="pres">
      <dgm:prSet presAssocID="{63E1FBF2-92CD-4F9D-AD8C-1251012A1216}" presName="textNode" presStyleLbl="node1" presStyleIdx="0" presStyleCnt="3">
        <dgm:presLayoutVars>
          <dgm:bulletEnabled val="1"/>
        </dgm:presLayoutVars>
      </dgm:prSet>
      <dgm:spPr/>
    </dgm:pt>
    <dgm:pt modelId="{667A2DD8-3710-42E5-AA85-6158DE3A9A29}" type="pres">
      <dgm:prSet presAssocID="{2A65F53B-9C06-4DAF-BAEF-5D5C1E194068}" presName="sibTrans" presStyleCnt="0"/>
      <dgm:spPr/>
    </dgm:pt>
    <dgm:pt modelId="{25011381-AF45-4374-9761-CCBD84B3DA9C}" type="pres">
      <dgm:prSet presAssocID="{5FF39E2F-8473-4A2C-86A4-735BBCD300AB}" presName="textNode" presStyleLbl="node1" presStyleIdx="1" presStyleCnt="3">
        <dgm:presLayoutVars>
          <dgm:bulletEnabled val="1"/>
        </dgm:presLayoutVars>
      </dgm:prSet>
      <dgm:spPr/>
    </dgm:pt>
    <dgm:pt modelId="{504F6207-B8A9-4CE6-92EC-42478F28F4E4}" type="pres">
      <dgm:prSet presAssocID="{1A0B63DE-9309-439D-8FC1-0B9BF5F54C3E}" presName="sibTrans" presStyleCnt="0"/>
      <dgm:spPr/>
    </dgm:pt>
    <dgm:pt modelId="{EF7DBE35-F274-483C-8AF0-F9CE1574A2AA}" type="pres">
      <dgm:prSet presAssocID="{DFE3B2FF-E5FD-4194-8246-68537F3217DF}" presName="textNode" presStyleLbl="node1" presStyleIdx="2" presStyleCnt="3">
        <dgm:presLayoutVars>
          <dgm:bulletEnabled val="1"/>
        </dgm:presLayoutVars>
      </dgm:prSet>
      <dgm:spPr/>
    </dgm:pt>
  </dgm:ptLst>
  <dgm:cxnLst>
    <dgm:cxn modelId="{9EB76721-0F85-4805-968D-5A56AC064C08}" type="presOf" srcId="{DFE3B2FF-E5FD-4194-8246-68537F3217DF}" destId="{EF7DBE35-F274-483C-8AF0-F9CE1574A2AA}" srcOrd="0" destOrd="0" presId="urn:microsoft.com/office/officeart/2005/8/layout/hProcess9"/>
    <dgm:cxn modelId="{7D49D22E-F1C9-400F-B4B1-E05A9F8ECEC5}" srcId="{20CB268B-15F0-4A21-91F9-FA52509E2953}" destId="{63E1FBF2-92CD-4F9D-AD8C-1251012A1216}" srcOrd="0" destOrd="0" parTransId="{784F42FD-D781-4581-BA3A-79301EA2AAFE}" sibTransId="{2A65F53B-9C06-4DAF-BAEF-5D5C1E194068}"/>
    <dgm:cxn modelId="{7C965356-5DBE-4A82-BF68-80D584CE595A}" type="presOf" srcId="{63E1FBF2-92CD-4F9D-AD8C-1251012A1216}" destId="{B9405E3F-1C39-463F-B115-60294D94E802}" srcOrd="0" destOrd="0" presId="urn:microsoft.com/office/officeart/2005/8/layout/hProcess9"/>
    <dgm:cxn modelId="{EB0C0B83-D8D8-40AD-89D9-C0A60DF8453C}" type="presOf" srcId="{20CB268B-15F0-4A21-91F9-FA52509E2953}" destId="{912525F5-64B6-4C93-85DD-9B100C54D935}" srcOrd="0" destOrd="0" presId="urn:microsoft.com/office/officeart/2005/8/layout/hProcess9"/>
    <dgm:cxn modelId="{E88DAA9F-89CB-49CB-A1C7-4451AD896223}" srcId="{20CB268B-15F0-4A21-91F9-FA52509E2953}" destId="{5FF39E2F-8473-4A2C-86A4-735BBCD300AB}" srcOrd="1" destOrd="0" parTransId="{218C396F-EDB8-4CDD-98AA-83DD6809E319}" sibTransId="{1A0B63DE-9309-439D-8FC1-0B9BF5F54C3E}"/>
    <dgm:cxn modelId="{15AA35A2-0F1E-4EAC-B466-15404718B8F6}" type="presOf" srcId="{5FF39E2F-8473-4A2C-86A4-735BBCD300AB}" destId="{25011381-AF45-4374-9761-CCBD84B3DA9C}" srcOrd="0" destOrd="0" presId="urn:microsoft.com/office/officeart/2005/8/layout/hProcess9"/>
    <dgm:cxn modelId="{9DD39FF5-571C-4744-B783-C9C85C209ADE}" srcId="{20CB268B-15F0-4A21-91F9-FA52509E2953}" destId="{DFE3B2FF-E5FD-4194-8246-68537F3217DF}" srcOrd="2" destOrd="0" parTransId="{4A125CFE-EB12-4E23-9F5B-0C8A95068351}" sibTransId="{2C5A09A8-2D5A-4F0C-91DC-92DAEDF599BF}"/>
    <dgm:cxn modelId="{5AE37771-C9DB-4D44-AC9D-EAD66BB6468A}" type="presParOf" srcId="{912525F5-64B6-4C93-85DD-9B100C54D935}" destId="{9DA93694-042A-4D4F-8908-A7FC089B5574}" srcOrd="0" destOrd="0" presId="urn:microsoft.com/office/officeart/2005/8/layout/hProcess9"/>
    <dgm:cxn modelId="{B4491FAC-D529-4C9B-AD35-0C4664923A69}" type="presParOf" srcId="{912525F5-64B6-4C93-85DD-9B100C54D935}" destId="{D7D8A15A-D695-49FA-A30E-576D52D0F425}" srcOrd="1" destOrd="0" presId="urn:microsoft.com/office/officeart/2005/8/layout/hProcess9"/>
    <dgm:cxn modelId="{1AC8F754-01E6-4723-B51C-C109F555E2BF}" type="presParOf" srcId="{D7D8A15A-D695-49FA-A30E-576D52D0F425}" destId="{B9405E3F-1C39-463F-B115-60294D94E802}" srcOrd="0" destOrd="0" presId="urn:microsoft.com/office/officeart/2005/8/layout/hProcess9"/>
    <dgm:cxn modelId="{5D614E03-BC53-4526-A545-94C87C148AB6}" type="presParOf" srcId="{D7D8A15A-D695-49FA-A30E-576D52D0F425}" destId="{667A2DD8-3710-42E5-AA85-6158DE3A9A29}" srcOrd="1" destOrd="0" presId="urn:microsoft.com/office/officeart/2005/8/layout/hProcess9"/>
    <dgm:cxn modelId="{970C1E19-B765-46C5-A2AC-1A91D766B36C}" type="presParOf" srcId="{D7D8A15A-D695-49FA-A30E-576D52D0F425}" destId="{25011381-AF45-4374-9761-CCBD84B3DA9C}" srcOrd="2" destOrd="0" presId="urn:microsoft.com/office/officeart/2005/8/layout/hProcess9"/>
    <dgm:cxn modelId="{48747AD0-5DB3-4CC7-A57E-8D45BF66512C}" type="presParOf" srcId="{D7D8A15A-D695-49FA-A30E-576D52D0F425}" destId="{504F6207-B8A9-4CE6-92EC-42478F28F4E4}" srcOrd="3" destOrd="0" presId="urn:microsoft.com/office/officeart/2005/8/layout/hProcess9"/>
    <dgm:cxn modelId="{00118877-A778-4A72-8A13-BCF2F11043F9}" type="presParOf" srcId="{D7D8A15A-D695-49FA-A30E-576D52D0F425}" destId="{EF7DBE35-F274-483C-8AF0-F9CE1574A2AA}"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93694-042A-4D4F-8908-A7FC089B5574}">
      <dsp:nvSpPr>
        <dsp:cNvPr id="0" name=""/>
        <dsp:cNvSpPr/>
      </dsp:nvSpPr>
      <dsp:spPr>
        <a:xfrm>
          <a:off x="617219" y="0"/>
          <a:ext cx="6995160" cy="4525963"/>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405E3F-1C39-463F-B115-60294D94E802}">
      <dsp:nvSpPr>
        <dsp:cNvPr id="0" name=""/>
        <dsp:cNvSpPr/>
      </dsp:nvSpPr>
      <dsp:spPr>
        <a:xfrm>
          <a:off x="150" y="1357788"/>
          <a:ext cx="2613440" cy="181038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NL" sz="2800" kern="1200" dirty="0"/>
            <a:t>Step 1 </a:t>
          </a:r>
        </a:p>
        <a:p>
          <a:pPr marL="0" lvl="0" indent="0" algn="ctr" defTabSz="1244600">
            <a:lnSpc>
              <a:spcPct val="90000"/>
            </a:lnSpc>
            <a:spcBef>
              <a:spcPct val="0"/>
            </a:spcBef>
            <a:spcAft>
              <a:spcPct val="35000"/>
            </a:spcAft>
            <a:buNone/>
          </a:pPr>
          <a:r>
            <a:rPr lang="nl-NL" sz="2800" kern="1200" dirty="0"/>
            <a:t>E-</a:t>
          </a:r>
          <a:r>
            <a:rPr lang="nl-NL" sz="2800" kern="1200" dirty="0" err="1"/>
            <a:t>learning</a:t>
          </a:r>
          <a:r>
            <a:rPr lang="nl-NL" sz="2800" kern="1200" dirty="0"/>
            <a:t> &amp; kennis toets</a:t>
          </a:r>
        </a:p>
      </dsp:txBody>
      <dsp:txXfrm>
        <a:off x="88526" y="1446164"/>
        <a:ext cx="2436688" cy="1633633"/>
      </dsp:txXfrm>
    </dsp:sp>
    <dsp:sp modelId="{25011381-AF45-4374-9761-CCBD84B3DA9C}">
      <dsp:nvSpPr>
        <dsp:cNvPr id="0" name=""/>
        <dsp:cNvSpPr/>
      </dsp:nvSpPr>
      <dsp:spPr>
        <a:xfrm>
          <a:off x="2808079" y="1357788"/>
          <a:ext cx="2613440" cy="1810385"/>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nl-NL" sz="2400" kern="1200" dirty="0"/>
        </a:p>
        <a:p>
          <a:pPr marL="0" lvl="0" indent="0" algn="ctr" defTabSz="1066800">
            <a:lnSpc>
              <a:spcPct val="90000"/>
            </a:lnSpc>
            <a:spcBef>
              <a:spcPct val="0"/>
            </a:spcBef>
            <a:spcAft>
              <a:spcPct val="35000"/>
            </a:spcAft>
            <a:buNone/>
          </a:pPr>
          <a:r>
            <a:rPr lang="nl-NL" sz="2800" kern="1200" dirty="0"/>
            <a:t>Step 2</a:t>
          </a:r>
        </a:p>
        <a:p>
          <a:pPr marL="0" lvl="0" indent="0" algn="ctr" defTabSz="1066800">
            <a:lnSpc>
              <a:spcPct val="90000"/>
            </a:lnSpc>
            <a:spcBef>
              <a:spcPct val="0"/>
            </a:spcBef>
            <a:spcAft>
              <a:spcPct val="35000"/>
            </a:spcAft>
            <a:buNone/>
          </a:pPr>
          <a:r>
            <a:rPr lang="nl-NL" sz="2800" kern="1200" dirty="0"/>
            <a:t>Skills lab training &amp; on-site training</a:t>
          </a:r>
        </a:p>
        <a:p>
          <a:pPr marL="0" lvl="0" indent="0" algn="ctr" defTabSz="1066800">
            <a:lnSpc>
              <a:spcPct val="90000"/>
            </a:lnSpc>
            <a:spcBef>
              <a:spcPct val="0"/>
            </a:spcBef>
            <a:spcAft>
              <a:spcPct val="35000"/>
            </a:spcAft>
            <a:buNone/>
          </a:pPr>
          <a:endParaRPr lang="nl-NL" sz="2000" kern="1200" dirty="0"/>
        </a:p>
      </dsp:txBody>
      <dsp:txXfrm>
        <a:off x="2896455" y="1446164"/>
        <a:ext cx="2436688" cy="1633633"/>
      </dsp:txXfrm>
    </dsp:sp>
    <dsp:sp modelId="{EF7DBE35-F274-483C-8AF0-F9CE1574A2AA}">
      <dsp:nvSpPr>
        <dsp:cNvPr id="0" name=""/>
        <dsp:cNvSpPr/>
      </dsp:nvSpPr>
      <dsp:spPr>
        <a:xfrm>
          <a:off x="5616008" y="1357788"/>
          <a:ext cx="2613440" cy="1810385"/>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NL" sz="2800" kern="1200" dirty="0"/>
            <a:t>Step 3 </a:t>
          </a:r>
        </a:p>
        <a:p>
          <a:pPr marL="0" lvl="0" indent="0" algn="ctr" defTabSz="1244600">
            <a:lnSpc>
              <a:spcPct val="90000"/>
            </a:lnSpc>
            <a:spcBef>
              <a:spcPct val="0"/>
            </a:spcBef>
            <a:spcAft>
              <a:spcPct val="35000"/>
            </a:spcAft>
            <a:buNone/>
          </a:pPr>
          <a:r>
            <a:rPr lang="nl-NL" sz="2800" kern="1200" dirty="0" err="1"/>
            <a:t>Final</a:t>
          </a:r>
          <a:r>
            <a:rPr lang="nl-NL" sz="2800" kern="1200" dirty="0"/>
            <a:t> Assessment </a:t>
          </a:r>
        </a:p>
      </dsp:txBody>
      <dsp:txXfrm>
        <a:off x="5704384" y="1446164"/>
        <a:ext cx="2436688" cy="163363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18775" y="245782"/>
            <a:ext cx="2945659" cy="496411"/>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398838" y="245782"/>
            <a:ext cx="2945659" cy="496411"/>
          </a:xfrm>
          <a:prstGeom prst="rect">
            <a:avLst/>
          </a:prstGeom>
        </p:spPr>
        <p:txBody>
          <a:bodyPr vert="horz" lIns="91440" tIns="45720" rIns="91440" bIns="45720" rtlCol="0"/>
          <a:lstStyle>
            <a:lvl1pPr algn="r">
              <a:defRPr sz="1200"/>
            </a:lvl1pPr>
          </a:lstStyle>
          <a:p>
            <a:fld id="{F8C0FC3D-85FE-4D83-864D-B5A0A5ACAE9B}" type="datetimeFigureOut">
              <a:rPr lang="nl-NL" smtClean="0"/>
              <a:t>10-10-2022</a:t>
            </a:fld>
            <a:endParaRPr lang="nl-NL"/>
          </a:p>
        </p:txBody>
      </p:sp>
    </p:spTree>
    <p:extLst>
      <p:ext uri="{BB962C8B-B14F-4D97-AF65-F5344CB8AC3E}">
        <p14:creationId xmlns:p14="http://schemas.microsoft.com/office/powerpoint/2010/main" val="384465483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0T18:48:40.992"/>
    </inkml:context>
    <inkml:brush xml:id="br0">
      <inkml:brushProperty name="width" value="0.1" units="cm"/>
      <inkml:brushProperty name="height" value="0.1" units="cm"/>
      <inkml:brushProperty name="color" value="#FFFFFF"/>
    </inkml:brush>
  </inkml:definitions>
  <inkml:trace contextRef="#ctx0" brushRef="#br0">1 1 24575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0T18:51:04.279"/>
    </inkml:context>
    <inkml:brush xml:id="br0">
      <inkml:brushProperty name="width" value="0.1" units="cm"/>
      <inkml:brushProperty name="height" value="0.1" units="cm"/>
      <inkml:brushProperty name="color" value="#FFFFFF"/>
    </inkml:brush>
  </inkml:definitions>
  <inkml:trace contextRef="#ctx0" brushRef="#br0">244 263 24575,'0'-1'0,"0"0"0,-1 0 0,0 0 0,1 0 0,-1 0 0,0 0 0,1 0 0,-1 0 0,0 1 0,0-1 0,0 0 0,0 0 0,0 1 0,0-1 0,0 0 0,0 1 0,0-1 0,0 1 0,0-1 0,0 1 0,-1 0 0,0-1 0,-8-3 0,-167-96 0,171 97 0,2 1 0,1 1 0,0-1 0,1 0 0,-1 0 0,0 0 0,0 0 0,-3-4 0,5 5 0,1 0 0,-1 0 0,1 0 0,0 0 0,0 1 0,-1-1 0,1 0 0,0 0 0,0 0 0,0 0 0,0 0 0,0 0 0,0 0 0,0 1 0,0-1 0,1 0 0,-1 0 0,0 0 0,0 0 0,1 0 0,-1 0 0,0 1 0,1-1 0,-1 0 0,1 0 0,-1 1 0,1-1 0,0 0 0,-1 1 0,1-1 0,0 0 0,-1 1 0,1-1 0,1 0 0,10-7 0,0 1 0,0 0 0,1 0 0,-1 1 0,2 1 0,-1 0 0,0 1 0,23-4 0,-4 0 0,1 0 0,1 1 0,-1 2 0,1 2 0,0 1 0,0 1 0,60 8 0,-80-4 0,0 0 0,25 9 0,-32-9 0,0 0 0,1 0 0,-1-1 0,1 0 0,0 0 0,0-1 0,0 0 0,0 0 0,0-1 0,-1 0 0,1-1 0,15-2 0,25-9 0,67-7 0,-102 17 83,-21 1-1531,-13 1-5378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0T18:51:05.349"/>
    </inkml:context>
    <inkml:brush xml:id="br0">
      <inkml:brushProperty name="width" value="0.1" units="cm"/>
      <inkml:brushProperty name="height" value="0.1" units="cm"/>
      <inkml:brushProperty name="color" value="#FFFFFF"/>
    </inkml:brush>
  </inkml:definitions>
  <inkml:trace contextRef="#ctx0" brushRef="#br0">1 1 24575,'5'0'0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0T18:51:06.767"/>
    </inkml:context>
    <inkml:brush xml:id="br0">
      <inkml:brushProperty name="width" value="0.1" units="cm"/>
      <inkml:brushProperty name="height" value="0.1" units="cm"/>
      <inkml:brushProperty name="color" value="#FFFFFF"/>
    </inkml:brush>
  </inkml:definitions>
  <inkml:trace contextRef="#ctx0" brushRef="#br0">0 0 24575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0T18:51:40.831"/>
    </inkml:context>
    <inkml:brush xml:id="br0">
      <inkml:brushProperty name="width" value="0.1" units="cm"/>
      <inkml:brushProperty name="height" value="0.1" units="cm"/>
      <inkml:brushProperty name="color" value="#FFFFFF"/>
    </inkml:brush>
  </inkml:definitions>
  <inkml:trace contextRef="#ctx0" brushRef="#br0">0 1 24575,'11'0'0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0T18:51:41.173"/>
    </inkml:context>
    <inkml:brush xml:id="br0">
      <inkml:brushProperty name="width" value="0.1" units="cm"/>
      <inkml:brushProperty name="height" value="0.1" units="cm"/>
      <inkml:brushProperty name="color" value="#FFFFFF"/>
    </inkml:brush>
  </inkml:definitions>
  <inkml:trace contextRef="#ctx0" brushRef="#br0">0 6 24575,'0'-6'0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0T18:51:44.104"/>
    </inkml:context>
    <inkml:brush xml:id="br0">
      <inkml:brushProperty name="width" value="0.1" units="cm"/>
      <inkml:brushProperty name="height" value="0.1" units="cm"/>
      <inkml:brushProperty name="color" value="#FFFFFF"/>
    </inkml:brush>
  </inkml:definitions>
  <inkml:trace contextRef="#ctx0" brushRef="#br0">0 1 24575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0T18:51:44.915"/>
    </inkml:context>
    <inkml:brush xml:id="br0">
      <inkml:brushProperty name="width" value="0.1" units="cm"/>
      <inkml:brushProperty name="height" value="0.1" units="cm"/>
      <inkml:brushProperty name="color" value="#FFFFFF"/>
    </inkml:brush>
  </inkml:definitions>
  <inkml:trace contextRef="#ctx0" brushRef="#br0">1 0 24575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0T18:51:45.471"/>
    </inkml:context>
    <inkml:brush xml:id="br0">
      <inkml:brushProperty name="width" value="0.1" units="cm"/>
      <inkml:brushProperty name="height" value="0.1" units="cm"/>
      <inkml:brushProperty name="color" value="#FFFFFF"/>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0T18:48:41.523"/>
    </inkml:context>
    <inkml:brush xml:id="br0">
      <inkml:brushProperty name="width" value="0.1" units="cm"/>
      <inkml:brushProperty name="height" value="0.1" units="cm"/>
      <inkml:brushProperty name="color" value="#FFFFFF"/>
    </inkml:brush>
  </inkml:definitions>
  <inkml:trace contextRef="#ctx0" brushRef="#br0">0 1 24575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0T18:51:39.051"/>
    </inkml:context>
    <inkml:brush xml:id="br0">
      <inkml:brushProperty name="width" value="0.1" units="cm"/>
      <inkml:brushProperty name="height" value="0.1" units="cm"/>
      <inkml:brushProperty name="color" value="#FFFFFF"/>
    </inkml:brush>
  </inkml:definitions>
  <inkml:trace contextRef="#ctx0" brushRef="#br0">930 601 24575,'0'-7'0,"4"-222"0,0 173 0,2 0 0,16-66 0,-21 119 0,0-6 0,1 1 0,0 0 0,1 0 0,-1 0 0,2 0 0,-1 1 0,1-1 0,0 1 0,10-13 0,-14 20 0,1-1 0,0 0 0,-1 1 0,1-1 0,0 1 0,0-1 0,-1 1 0,1-1 0,0 1 0,0-1 0,0 1 0,0 0 0,0 0 0,0-1 0,-1 1 0,1 0 0,0 0 0,0 0 0,0 0 0,0 0 0,0 0 0,0 0 0,0 0 0,2 1 0,-2 0 0,1 0 0,0 0 0,0 0 0,0 0 0,-1 0 0,1 1 0,0-1 0,-1 1 0,1-1 0,1 4 0,3 2 0,-1 2 0,0-1 0,6 17 0,2 14 0,-3 0 0,-1 0 0,-2 1 0,-1 0 0,0 66 0,-8-90 0,-5-19 0,-8-29 0,10 22 0,5 10 0,-20-31 0,19 30 0,1 0 0,-1 1 0,1-1 0,-1 0 0,1 0 0,-1 0 0,0 1 0,0-1 0,1 0 0,-1 1 0,0-1 0,0 1 0,0-1 0,1 1 0,-1-1 0,0 1 0,0 0 0,0-1 0,0 1 0,0 0 0,0 0 0,0 0 0,0-1 0,0 1 0,0 0 0,0 0 0,0 1 0,0-1 0,0 0 0,0 0 0,0 0 0,0 1 0,0-1 0,-1 1 0,-5 7 0,0 0 0,0 1 0,1-1 0,1 1 0,0 1 0,-5 9 0,10-18 0,-12 40 0,10-24 0,3-13 0,0-5 0,5 27 0,19 95 0,-21-103 0,-12-44 0,-11-37 0,13 39 0,-2 0 0,0 0 0,-2 1 0,-16-31 0,24 51 0,0-1 0,-1 1 0,1 0 0,-1 0 0,1 0 0,-1 1 0,0-1 0,-6-4 0,8 7 0,0-1 0,0 1 0,0 0 0,0 0 0,1-1 0,-1 1 0,0 0 0,0 0 0,0 0 0,0 0 0,0 0 0,0 0 0,0 0 0,0 0 0,1 0 0,-1 0 0,0 0 0,0 1 0,0-1 0,0 0 0,0 0 0,1 1 0,-1-1 0,0 1 0,0-1 0,1 1 0,-1-1 0,0 1 0,1 0 0,-1-1 0,0 1 0,1 0 0,-1-1 0,1 1 0,-1 0 0,1 0 0,-1 0 0,1-1 0,0 1 0,-1 2 0,-3 7 0,0 1 0,1 0 0,1 0 0,0 1 0,0-1 0,1 1 0,0 11 0,1-9 0,-1 0 0,-1 0 0,-6 25 0,8-39 0,0 0 0,1 0 0,-1 0 0,0 1 0,0-1 0,0 0 0,0 0 0,0 0 0,0 0 0,0 0 0,0 1 0,0-1 0,0 0 0,0 0 0,0 0 0,0 0 0,0 1 0,0-1 0,0 0 0,0 0 0,0 0 0,-1 0 0,1 1 0,0-1 0,0 0 0,0 0 0,0 0 0,0 0 0,0 0 0,0 0 0,0 1 0,-1-1 0,1 0 0,0 0 0,0 0 0,0 0 0,0 0 0,0 0 0,-1 0 0,1 0 0,0 0 0,0 0 0,0 0 0,0 0 0,-1 0 0,1 1 0,0-1 0,0 0 0,0 0 0,0-1 0,-1 1 0,1 0 0,0 0 0,0 0 0,0 0 0,0 0 0,-1 0 0,1 0 0,0 0 0,0 0 0,-4-15 0,0-26 0,1-225 0,4 548 0,-1-273 0,-3 41 0,3-48 0,-1 1 0,1-1 0,0 0 0,-1 0 0,0 0 0,0 0 0,1 0 0,-1 0 0,0 0 0,-1 0 0,1 0 0,0 0 0,-1 0 0,1-1 0,-1 1 0,1-1 0,-1 1 0,0-1 0,-2 2 0,4-3 0,-1 1 0,0-1 0,1 0 0,-1 1 0,0-1 0,0 0 0,1 0 0,-1 0 0,0 0 0,0 0 0,0 0 0,1 0 0,-1 0 0,0 0 0,0 0 0,1 0 0,-1-1 0,0 1 0,0 0 0,1 0 0,-1-1 0,0 1 0,1-1 0,-1 1 0,0 0 0,1-1 0,-1 1 0,0-2 0,-16-22 0,-2-18 0,-29-87 0,3 5 0,45 123 0,0 0 0,-1 0 0,1 0 0,0 0 0,-1 0 0,1 1 0,-1-1 0,1 0 0,-1 0 0,1 0 0,-1 0 0,1 1 0,-1-1 0,0 0 0,1 1 0,-1-1 0,0 0 0,0 1 0,-1-1 0,2 1 0,-1 0 0,1 1 0,-1-1 0,1 1 0,-1-1 0,1 1 0,0-1 0,-1 1 0,1-1 0,0 1 0,-1-1 0,1 1 0,0-1 0,0 1 0,0 0 0,-1-1 0,1 1 0,0-1 0,0 1 0,0 0 0,0 0 0,-2 49 0,2-47 0,2 96 0,0-80 0,-5-22 0,-8-16 0,10 18 0,0 1 0,1 0 0,-1-1 0,1 1 0,-1 0 0,0-1 0,1 1 0,-1 0 0,0 0 0,1 0 0,-1 0 0,0-1 0,1 1 0,-1 0 0,0 0 0,1 0 0,-1 1 0,0-1 0,1 0 0,-1 0 0,0 0 0,1 0 0,-1 1 0,0-1 0,1 0 0,-1 1 0,1-1 0,-1 0 0,0 1 0,1-1 0,-1 1 0,1-1 0,-1 1 0,1-1 0,0 1 0,-1-1 0,1 1 0,-1 0 0,-15 22 0,-6 9 0,20-31 0,1 0 0,0 0 0,0 0 0,-1 0 0,1 0 0,0 0 0,-1-1 0,1 1 0,-1 0 0,1-1 0,-1 1 0,1-1 0,-1 0 0,1 1 0,-1-1 0,0 0 0,1 0 0,-1 0 0,1 0 0,-1 0 0,-2-1 0,3 0 0,0 1 0,0 0 0,0-1 0,0 1 0,0-1 0,0 0 0,0 1 0,1-1 0,-1 0 0,0 1 0,0-1 0,1 0 0,-1 0 0,0 0 0,1 0 0,-1 0 0,1 0 0,-1 0 0,1 0 0,-1 0 0,1 0 0,0 0 0,-1-2 0,-3-31 0,3 17 0,-5-6 0,-1 0 0,-19-40 0,18 44 0,1 8 0,2 19 0,2 29 0,2-27 0,0-6 0,1 1 0,-1-1 0,-1 0 0,1 1 0,0-1 0,-1 0 0,0 0 0,0 0 0,-5 6 0,7-9 0,-1 0 0,0 1 0,0-1 0,0 0 0,0 0 0,0 0 0,0-1 0,0 1 0,0 0 0,0 0 0,0 0 0,-1-1 0,1 1 0,0-1 0,-1 1 0,1-1 0,0 1 0,-1-1 0,1 0 0,0 0 0,-1 0 0,1 0 0,0 0 0,-1 0 0,1 0 0,-1 0 0,1 0 0,0 0 0,-1-1 0,1 1 0,0-1 0,0 1 0,-1-1 0,-1-1 0,-6-4 0,-18-12 0,26 18 0,1 0 0,-1-1 0,1 1 0,-1 0 0,1 0 0,-1-1 0,0 1 0,1 0 0,-1 0 0,0 0 0,1 0 0,-1 0 0,0 0 0,1 0 0,-1 0 0,0 0 0,1 0 0,-1 0 0,1 1 0,-1-1 0,0 0 0,1 0 0,-1 0 0,1 1 0,-1-1 0,1 0 0,-1 1 0,0-1 0,1 1 0,0-1 0,-1 1 0,1-1 0,-1 1 0,1-1 0,-1 1 0,1-1 0,0 1 0,0-1 0,-1 2 0,-2 6 0,1 0 0,1 1 0,-1 0 0,1-1 0,1 1 0,-1 0 0,2 0 0,1 14 0,-1-13 0,0 1 0,-1-1 0,-1 1 0,-2 19 0,3-29 0,0-1 0,0 1 0,0-1 0,0 0 0,0 1 0,0-1 0,0 0 0,0 1 0,0-1 0,-1 0 0,1 1 0,0-1 0,0 0 0,0 0 0,-1 1 0,1-1 0,0 0 0,0 1 0,0-1 0,-1 0 0,1 0 0,0 0 0,-1 1 0,1-1 0,0 0 0,-1 0 0,1 0 0,0 0 0,-1 1 0,1-1 0,0 0 0,-1 0 0,1 0 0,0 0 0,-1 0 0,1 0 0,-13-9 0,-7-18 0,13 13 0,0-1 0,-8-26 0,11 28 0,-1 0 0,-1 0 0,-11-21 0,16 34 0,1-1 0,0 1 0,-1-1 0,1 1 0,0-1 0,-1 1 0,1-1 0,0 1 0,-1-1 0,1 1 0,-1-1 0,1 1 0,-1 0 0,1-1 0,-1 1 0,1 0 0,-1-1 0,0 1 0,1 0 0,-1 0 0,1 0 0,-2-1 0,-5 10 0,1 30 0,5-28 0,0-6 0,-1-1 0,1 0 0,-1 1 0,1-1 0,-1 0 0,0 0 0,-1 0 0,1 0 0,-1-1 0,0 1 0,1 0 0,-2-1 0,-5 6 0,6-6 0,0 1 0,1 0 0,0 0 0,0 0 0,0 1 0,0-1 0,1 0 0,-1 1 0,0 7 0,0-5 0,0-1 0,0 1 0,0-1 0,-6 11 0,8-16 0,-1 1 0,0-1 0,0 0 0,1 0 0,-1 0 0,0 0 0,0 0 0,0-1 0,0 1 0,-1 0 0,1 0 0,0-1 0,0 1 0,0 0 0,0-1 0,-1 1 0,1-1 0,0 0 0,-1 1 0,1-1 0,0 0 0,-1 0 0,1 0 0,0 0 0,-1 0 0,1 0 0,-3 0 0,2-1 0,0 0 0,0 0 0,0 0 0,0 0 0,0 0 0,0-1 0,0 1 0,0 0 0,1-1 0,-1 0 0,1 1 0,-1-1 0,1 0 0,-1 0 0,1 1 0,0-1 0,0 0 0,0-1 0,0 1 0,-1-4 0,-15-53 0,14 42 0,-5-17 0,6 20 0,-1-1 0,-8-19 0,12 35 0,3 6 0,1-1 0,0 0 0,0 0 0,0-1 0,1 1 0,9 6 0,-14-11 0,-1-1 0,1 0 0,0 0 0,-1 0 0,1 0 0,-1 0 0,1 0 0,0-1 0,-1 1 0,1 0 0,0 0 0,-1 0 0,1-1 0,-1 1 0,1 0 0,0 0 0,-1-1 0,1 1 0,-1-1 0,1 1 0,-1 0 0,1-1 0,-1 1 0,0-1 0,1 1 0,-1-1 0,0 1 0,1-1 0,-1 0 0,0 1 0,1-1 0,-1 0 0,8-25 0,-7 22 0,28-142 0,10-39 0,-36 175 0,11-33 0,-13 42 0,-1-1 0,1 1 0,0-1 0,0 1 0,-1 0 0,1-1 0,0 1 0,0 0 0,0 0 0,1 0 0,-1-1 0,0 1 0,0 1 0,1-1 0,-1 0 0,0 0 0,1 0 0,-1 1 0,1-1 0,-1 1 0,1-1 0,1 0 0,-2 1 0,1 0 0,-1 1 0,1-1 0,-1 0 0,0 0 0,0 1 0,1-1 0,-1 1 0,0-1 0,0 1 0,1-1 0,-1 1 0,0 0 0,0 0 0,0-1 0,0 1 0,0 0 0,0 0 0,0 0 0,0 0 0,0 0 0,-1 0 0,2 3 0,14 30 0,-7 2 0,-1 1 0,-2-1 0,2 44 0,4 21 0,4 47 0,-16-150 0,-1-10 0,2-1 0,3-24 0,-4 35 0,0 0 0,0 0 0,1 0 0,-1-1 0,1 1 0,0 0 0,-1 0 0,1 0 0,0 0 0,0 0 0,1 0 0,-1 1 0,0-1 0,1 0 0,-1 0 0,1 1 0,-1-1 0,1 1 0,0-1 0,-1 1 0,1 0 0,0 0 0,0 0 0,0 0 0,3-1 0,-2 2 0,1 0 0,-1 1 0,0-1 0,0 1 0,0 0 0,0 0 0,0 0 0,0 0 0,0 1 0,0-1 0,0 1 0,-1 0 0,1 0 0,0 0 0,-1 0 0,0 0 0,1 0 0,2 5 0,37 47 0,-42-54 0,0 1 0,1 0 0,-1-1 0,0 1 0,1 0 0,-1-1 0,0 1 0,1-1 0,-1 1 0,1 0 0,-1-1 0,1 1 0,-1-1 0,1 0 0,-1 1 0,1-1 0,0 1 0,-1-1 0,1 0 0,-1 1 0,1-1 0,0 0 0,0 0 0,-1 1 0,1-1 0,0 0 0,-1 0 0,2 0 0,-1-1 0,0 0 0,-1 1 0,1-1 0,0 0 0,-1 0 0,1 0 0,-1 0 0,1 0 0,-1 0 0,0 0 0,1 0 0,-1 0 0,0 0 0,0 0 0,1 0 0,-1-2 0,2-54 0,-2 50 0,-1-62 0,0 122 0,-1-5 0,8 77 0,-6-124 0,0 0 0,0 1 0,0-1 0,0 1 0,0-1 0,1 1 0,-1-1 0,1 0 0,-1 1 0,1-1 0,-1 0 0,1 1 0,-1-1 0,1 0 0,0 0 0,0 0 0,1 2 0,-1-4 0,-1-1 0,0 1 0,1-1 0,-1 1 0,0-1 0,0 0 0,0 1 0,0-1 0,-1 1 0,1-1 0,0 1 0,-1-1 0,1 1 0,-1-1 0,0-2 0,-14-37 0,-1 1 0,-2 1 0,-43-70 0,60 107 0,0 1 0,1-1 0,-1 1 0,0-1 0,0 1 0,-1-1 0,1 1 0,0 0 0,0 0 0,-1 0 0,1 0 0,0-1 0,-1 2 0,1-1 0,-1 0 0,-2-1 0,4 2 0,-1 0 0,1 1 0,-1-1 0,1 0 0,-1 0 0,0 1 0,1-1 0,-1 0 0,1 1 0,-1-1 0,1 1 0,0-1 0,-1 1 0,1-1 0,-1 0 0,1 1 0,0 0 0,-1-1 0,1 1 0,0-1 0,0 1 0,-1-1 0,1 1 0,0 0 0,0-1 0,0 1 0,0-1 0,0 2 0,-2 11 0,1-1 0,0 1 0,1 13 0,0-16 0,1 33 0,2 0 0,2 0 0,10 46 0,-11-66 0,-4-23 0,0 1 0,0-1 0,0 0 0,0 0 0,0 0 0,0 0 0,0 0 0,0 0 0,0 1 0,0-1 0,0 0 0,0 0 0,0 0 0,0 0 0,0 0 0,0 1 0,0-1 0,0 0 0,0 0 0,0 0 0,0 0 0,0 0 0,0 0 0,0 1 0,0-1 0,0 0 0,0 0 0,0 0 0,0 0 0,0 0 0,0 0 0,-1 0 0,1 0 0,0 1 0,0-1 0,0 0 0,0 0 0,0 0 0,0 0 0,0 0 0,-1 0 0,1 0 0,0 0 0,0 0 0,0 0 0,0 0 0,0 0 0,-1 0 0,1 0 0,0 0 0,0 0 0,0 0 0,-20-24 0,-6-7 0,-15 1 0,41 30 0,0 0 0,0-1 0,-1 1 0,1 0 0,0 0 0,0 0 0,0 0 0,0-1 0,0 1 0,0 0 0,0 0 0,0 0 0,0-1 0,-1 1 0,1 0 0,0 0 0,0 0 0,0-1 0,0 1 0,0 0 0,0 0 0,0 0 0,1-1 0,-1 1 0,0 0 0,0 0 0,0 0 0,0-1 0,0 1 0,0 0 0,0 0 0,0 0 0,0 0 0,0-1 0,1 1 0,-1 0 0,0 0 0,0 0 0,0 0 0,0 0 0,1-1 0,-1 1 0,0 0 0,0 0 0,0 0 0,1 0 0,15-5 0,19 3 0,-34 2 0,252 2 0,-166 0 0,-166-28 0,-69-3 0,127 27 0,0 0 0,0 1 0,-1 1 0,1 1 0,-22 4 0,30 0 0,23 0 0,24 0 0,114 1 0,-127-7 0,0-1 0,-1-1 0,1 0 0,-1-2 0,22-7 0,-36 10 0,0-1 0,-1 1 0,0-1 0,0-1 0,0 1 0,0-1 0,0 0 0,0 0 0,-1 0 0,0-1 0,0 0 0,0 1 0,-1-1 0,1-1 0,-1 1 0,-1 0 0,1-1 0,-1 0 0,1 1 0,-2-1 0,1 0 0,-1 0 0,2-11 0,-2 5 0,0-1 0,-1 0 0,-1 1 0,0-1 0,0 1 0,-1-1 0,-1 1 0,0 0 0,-1-1 0,-7-15 0,11 27 0,0 1 0,0 0 0,0-1 0,0 1 0,0 0 0,0 0 0,0-1 0,0 1 0,0 0 0,0-1 0,0 1 0,0 0 0,-1-1 0,1 1 0,0 0 0,0 0 0,0-1 0,0 1 0,-1 0 0,1 0 0,0-1 0,0 1 0,-1 0 0,1 0 0,0 0 0,0 0 0,-1-1 0,1 1 0,0 0 0,-1 0 0,1 0 0,0 0 0,0 0 0,-1 0 0,1 0 0,0 0 0,-1 0 0,1 0 0,0 0 0,-1 0 0,1 0 0,0 0 0,-1 0 0,1 0 0,-6 16 0,2 28 0,4 258 0,1-237 0,-1-460 0,2 370 0,-1 25 0,-1 0 0,0 0 0,0 0 0,1 0 0,-1 0 0,0 1 0,0-1 0,1 0 0,-1 0 0,0 0 0,0 0 0,1 0 0,-1 1 0,0-1 0,0 0 0,1 0 0,-1 1 0,0-1 0,0 0 0,0 0 0,0 1 0,1-1 0,-1 0 0,0 0 0,0 1 0,0-1 0,0 0 0,0 0 0,0 1 0,0-1 0,0 0 0,0 1 0,0-1 0,0 0 0,0 1 0,0-1 0,11 53 0,-2 114 0,1 16 0,-8-171 0,2 24 0,-4-35 0,0 0 0,0 0 0,0 0 0,0 0 0,0 0 0,-1-1 0,1 1 0,0 0 0,-1 0 0,1 0 0,0-1 0,-1 1 0,1 0 0,-1 0 0,1-1 0,-1 1 0,1 0 0,-1-1 0,0 1 0,1 0 0,-1-1 0,0 1 0,1-1 0,-1 1 0,0-1 0,0 0 0,1 1 0,-1-1 0,0 0 0,0 1 0,0-1 0,0 0 0,0 0 0,0 0 0,-7 0 0,1 0 0,0-1 0,-1 0 0,1-1 0,0 1 0,0-1 0,0-1 0,0 1 0,0-1 0,1-1 0,-1 1 0,-7-6 0,-8-7 0,1 0 0,-20-20 0,33 28 0,1 0 0,0 0 0,0 0 0,1-1 0,0 0 0,0 0 0,-6-15 0,11 21 0,2 5 0,6 14 0,9 28 0,18 113 0,-25-136 0,-9-21 0,0 0 0,1 0 0,-1 0 0,0 0 0,0 0 0,0 0 0,0 1 0,1-1 0,-1 0 0,0 0 0,0 0 0,0 0 0,0 0 0,1 0 0,-1 0 0,0 0 0,0 0 0,0 0 0,1 0 0,-1 0 0,0 0 0,0 0 0,0 0 0,1 0 0,-1 0 0,0 0 0,0 0 0,0 0 0,0 0 0,1 0 0,-1 0 0,0 0 0,0-1 0,0 1 0,0 0 0,1 0 0,-1 0 0,0 0 0,0 0 0,0 0 0,0-1 0,0 1 0,0 0 0,1 0 0,-1 0 0,0-1 0,2-3 0,-1 0 0,1 0 0,-1-1 0,0 1 0,0 0 0,0-10 0,4-197 0,-1 7 0,-4 203 0,5-35 0,-5 34 0,0 1 0,1 0 0,-1 0 0,0-1 0,1 1 0,-1 0 0,1 0 0,-1-1 0,1 1 0,0 0 0,0 0 0,-1 0 0,1 0 0,0 0 0,0 0 0,0 0 0,0 0 0,0 1 0,0-1 0,0 0 0,2 0 0,-2 1 0,0 0 0,-1 0 0,1 0 0,0 0 0,-1 0 0,1 0 0,0 0 0,-1 1 0,1-1 0,-1 0 0,1 0 0,0 1 0,-1-1 0,1 0 0,-1 1 0,1-1 0,-1 1 0,1-1 0,-1 1 0,1-1 0,-1 1 0,1-1 0,-1 1 0,0 0 0,1-1 0,-1 1 0,0-1 0,0 1 0,1 0 0,-1-1 0,0 2 0,8 25 0,-8-25 0,9 55 0,3 109 0,-12-164 0,0 1 0,0 0 0,0 0 0,0-1 0,0 1 0,0 0 0,-1 0 0,0-1 0,1 1 0,-1-1 0,0 1 0,0 0 0,0-1 0,-1 0 0,1 1 0,-3 3 0,2-5 0,0 0 0,1 0 0,-1 0 0,0 0 0,0 0 0,0 0 0,0-1 0,0 1 0,0-1 0,1 1 0,-1-1 0,0 0 0,0 0 0,0 0 0,0 0 0,0 0 0,0 0 0,0-1 0,0 1 0,0-1 0,-4 0 0,0-1 0,-13-4 0,-1 2 0,1 0 0,-26-1 0,38 4 0,-1 2 0,1-1 0,0 1 0,-1 0 0,1 0 0,0 1 0,0 0 0,0 1 0,0-1 0,0 1 0,1 1 0,-10 5 0,-42 23-1365,31-21-5461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0T18:51:40.059"/>
    </inkml:context>
    <inkml:brush xml:id="br0">
      <inkml:brushProperty name="width" value="0.1" units="cm"/>
      <inkml:brushProperty name="height" value="0.1" units="cm"/>
      <inkml:brushProperty name="color" value="#FFFFFF"/>
    </inkml:brush>
  </inkml:definitions>
  <inkml:trace contextRef="#ctx0" brushRef="#br0">6 0 24575,'-5'0'0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0T18:40:09.295"/>
    </inkml:context>
    <inkml:brush xml:id="br0">
      <inkml:brushProperty name="width" value="0.1" units="cm"/>
      <inkml:brushProperty name="height" value="0.1" units="cm"/>
      <inkml:brushProperty name="color" value="#FFFFFF"/>
    </inkml:brush>
  </inkml:definitions>
  <inkml:trace contextRef="#ctx0" brushRef="#br0">1176 112 24575,'-5'1'0,"0"0"0,0 0 0,1 0 0,-1 0 0,1 1 0,-1 0 0,1 0 0,-1 0 0,1 0 0,-4 4 0,-40 29 0,47-34 0,-13 13 0,0 0 0,1 1 0,0 1 0,2 0 0,0 0 0,0 1 0,-14 34 0,-19 31 0,41-78 0,1-1 0,-1 1 0,0 0 0,0-1 0,0 1 0,0-1 0,-1 0 0,0 0 0,1 0 0,-1-1 0,0 1 0,0-1 0,0 0 0,-1 0 0,-7 2 0,8-3 0,1-1 0,0 1 0,0-1 0,-1 0 0,1-1 0,0 1 0,0 0 0,-1-1 0,1 0 0,0 0 0,0 0 0,0 0 0,0 0 0,0-1 0,0 1 0,0-1 0,0 0 0,1 0 0,-1 0 0,0 0 0,1 0 0,0 0 0,-3-4 0,-4-6 0,1 0 0,0-1 0,1 0 0,0 0 0,1 0 0,1-1 0,0 0 0,1 0 0,-5-29 0,-13-39 0,27 142 0,-1-43 0,0 0 0,11 27 0,-12-37 0,0-1 0,0 1 0,0-1 0,1 0 0,0 0 0,1 0 0,-1 0 0,11 9 0,-14-14 0,-1-1 0,1 0 0,-1 1 0,0-1 0,1 0 0,-1 1 0,1-1 0,0 0 0,-1 0 0,1 1 0,-1-1 0,1 0 0,-1 0 0,1 0 0,-1 0 0,1 0 0,0 0 0,-1 0 0,1 0 0,-1 0 0,1 0 0,-1 0 0,1 0 0,0 0 0,-1-1 0,1 1 0,-1 0 0,1 0 0,-1 0 0,1-1 0,-1 1 0,1 0 0,-1-1 0,1 1 0,-1-1 0,0 1 0,1 0 0,-1-1 0,1 1 0,-1-1 0,0 1 0,0-1 0,1 1 0,-1-1 0,0 1 0,0-1 0,0 1 0,1-1 0,-1 0 0,0 0 0,7-31 0,-7 31 0,2-32 0,-3-48 0,0 57 0,0 0 0,2-1 0,0 1 0,7-31 0,-7 53 0,-1-1 0,1 0 0,0 1 0,0-1 0,0 1 0,0-1 0,0 1 0,1-1 0,-1 1 0,1 0 0,-1 0 0,1-1 0,0 1 0,0 0 0,0 1 0,0-1 0,4-2 0,-4 3 0,-1 1 0,1-1 0,0 1 0,-1 0 0,1 0 0,0 0 0,-1 0 0,1 0 0,0 0 0,-1 0 0,1 0 0,0 1 0,-1-1 0,1 1 0,-1-1 0,1 1 0,-1-1 0,1 1 0,-1 0 0,1 0 0,-1 0 0,1 0 0,-1 0 0,0 0 0,0 0 0,0 1 0,1-1 0,-1 0 0,1 3 0,4 4 0,-1 1 0,0 0 0,0 0 0,-1 0 0,0 0 0,-1 1 0,0 0 0,2 13 0,12 32 0,-17-54 0,1 0 0,-1 0 0,0-1 0,0 1 0,1 0 0,-1 0 0,0-1 0,1 1 0,-1 0 0,1 0 0,-1-1 0,1 1 0,-1-1 0,1 1 0,-1 0 0,1-1 0,0 1 0,-1-1 0,1 1 0,0-1 0,0 1 0,5-13 0,-2-32 0,-4 43 0,0-12 0,1-1 0,5-25 0,-5 36 0,0-1 0,0 1 0,0 0 0,0 0 0,0 0 0,1 0 0,-1 0 0,1 0 0,0 0 0,-1 0 0,2 1 0,-1-1 0,0 1 0,0-1 0,1 1 0,-1 0 0,1 0 0,3-2 0,-5 4 0,0-1 0,0 1 0,-1-1 0,1 1 0,0 0 0,0 0 0,0-1 0,0 1 0,0 0 0,0 0 0,0 0 0,0 0 0,0 0 0,0 0 0,0 0 0,0 1 0,0-1 0,0 0 0,0 0 0,0 1 0,0-1 0,0 0 0,0 1 0,0-1 0,-1 1 0,1 0 0,0-1 0,0 1 0,0 0 0,-1-1 0,1 1 0,0 0 0,-1 0 0,1-1 0,-1 1 0,1 0 0,0 1 0,2 4 0,-1 1 0,1-1 0,-1 1 0,2 10 0,-1-3 0,20 53 0,-15-46 0,0 1 0,-2-1 0,0 1 0,-1 1 0,3 41 0,-14-26 0,6-38 0,0 1 0,0 0 0,0-1 0,0 1 0,0-1 0,-1 1 0,1-1 0,0 1 0,0-1 0,0 1 0,-1-1 0,1 1 0,0-1 0,-1 1 0,1-1 0,0 0 0,-1 1 0,1-1 0,0 1 0,-1-1 0,1 0 0,-1 1 0,1-1 0,-1 0 0,1 0 0,-1 1 0,1-1 0,-1 0 0,1 0 0,-1 0 0,1 0 0,-1 0 0,1 1 0,-1-1 0,1 0 0,-1 0 0,1 0 0,-1 0 0,1-1 0,-1 1 0,0 0 0,1 0 0,-1 0 0,1 0 0,-1 0 0,1-1 0,-1 1 0,1 0 0,0-1 0,-1 1 0,1 0 0,-1-1 0,1 1 0,-1 0 0,1-1 0,0 1 0,-1-1 0,1 1 0,0 0 0,0-1 0,-1 1 0,1-1 0,0 1 0,0-1 0,-1 0 0,-13-21 0,1 0 0,1-1 0,1-1 0,-11-34 0,12 29 0,-2 0 0,-23-39 0,33 64 0,-1 0 0,0 0 0,0 0 0,0 1 0,-7-6 0,10 8 0,-1 1 0,1 0 0,-1-1 0,1 1 0,0 0 0,-1 0 0,1-1 0,-1 1 0,1 0 0,-1 0 0,1 0 0,-1 0 0,1 0 0,-1-1 0,1 1 0,-1 0 0,1 0 0,-1 0 0,1 0 0,-1 1 0,1-1 0,-1 0 0,0 0 0,1 1 0,-1-1 0,0 1 0,1 0 0,-1-1 0,1 1 0,-1 0 0,1-1 0,-1 1 0,1 0 0,0 0 0,-1 0 0,1-1 0,0 1 0,0 0 0,0 0 0,-1 0 0,1 0 0,0 1 0,1 21 0,-1-19 0,0 1 0,1-1 0,-2 1 0,1-1 0,0 1 0,-1-1 0,-2 8 0,3-12 0,0 1 0,-1-1 0,1 0 0,-1 1 0,1-1 0,-1 0 0,1 0 0,-1 1 0,1-1 0,-1 0 0,1 0 0,-1 0 0,1 0 0,-1 0 0,1 0 0,-1 0 0,1 0 0,-1 0 0,1 0 0,-1 0 0,1 0 0,-1 0 0,-13 2 0,11 1 0,-1 0 0,1 0 0,-1 0 0,0-1 0,0 1 0,0-1 0,0 0 0,-5 2 0,6-4 0,-1 0 0,1 0 0,0 0 0,0 0 0,0-1 0,0 1 0,0-1 0,0 0 0,0 0 0,0 0 0,0 0 0,0 0 0,-4-4 0,4 4 0,1-1 0,-1 0 0,1 0 0,0 0 0,0 0 0,0-1 0,0 1 0,0-1 0,0 1 0,1-1 0,-1 0 0,1 1 0,0-1 0,0 0 0,-1-4 0,-12-53 0,10 35 0,-5-5 0,4 19 0,4 11 0,1 0 0,0 1 0,0-1 0,0 0 0,-1 0 0,1 0 0,0 0 0,0 0 0,0 0 0,-1 0 0,1 0 0,0 0 0,0 0 0,0 0 0,0 0 0,-1 1 0,1-1 0,0 0 0,0 0 0,0 0 0,0 0 0,0 0 0,0 1 0,-1-1 0,1 0 0,0 0 0,0 0 0,0 0 0,0 1 0,0-1 0,0 0 0,0 0 0,0 0 0,0 1 0,0-1 0,0 0 0,0 0 0,0 0 0,0 1 0,0-1 0,0 0 0,0 0 0,0 0 0,0 0 0,0 1 0,-2 26 0,-3 18 0,4-43 0,1 1 0,-1-1 0,0 0 0,0 0 0,0 0 0,0 0 0,0 0 0,0 0 0,0 0 0,-1 0 0,1 0 0,-1 0 0,1-1 0,-1 1 0,-3 2 0,4-4 0,0 1 0,0-1 0,0 0 0,0 1 0,-1-1 0,1 0 0,0 0 0,0 0 0,0 0 0,0 0 0,-1 0 0,1 0 0,0 0 0,0 0 0,0-1 0,0 1 0,0 0 0,0-1 0,-1 1 0,1-1 0,0 1 0,0-1 0,0 0 0,1 1 0,-1-1 0,0 0 0,0 0 0,0 1 0,-1-3 0,-23-28 0,22 27 0,-40-58 0,43 62 0,-1-1 0,1 1 0,0 0 0,0-1 0,0 1 0,0 0 0,0 0 0,-1-1 0,1 1 0,0 0 0,0 0 0,0 0 0,-1-1 0,1 1 0,0 0 0,0 0 0,-1 0 0,1 0 0,0-1 0,0 1 0,-1 0 0,1 0 0,0 0 0,-1 0 0,1 0 0,0 0 0,-1 0 0,1 0 0,0 0 0,0 0 0,-1 0 0,1 0 0,0 0 0,-1 0 0,1 0 0,-1 0 0,-2 13 0,7 29 0,-3-32 0,10 113 0,-30-192 0,13 40 0,1 0 0,-15-49 0,20 78 0,0 0 0,0 0 0,0-1 0,0 1 0,0 0 0,0 0 0,0 0 0,0-1 0,0 1 0,0 0 0,0 0 0,0 0 0,0-1 0,0 1 0,0 0 0,0 0 0,-1 0 0,1-1 0,0 1 0,0 0 0,0 0 0,0 0 0,0 0 0,0-1 0,0 1 0,-1 0 0,1 0 0,0 0 0,0 0 0,0 0 0,0-1 0,-1 1 0,1 0 0,0 0 0,0 0 0,0 0 0,-1 0 0,1 0 0,0 0 0,0 0 0,0 0 0,-1 0 0,1 0 0,0 0 0,0 0 0,0 0 0,-1 0 0,1 0 0,0 0 0,0 0 0,-1 0 0,-3 14 0,0 25 0,2-10 0,1-12 0,0 0 0,0-1 0,2 1 0,4 30 0,-4-45 0,-1-1 0,0 1 0,1 0 0,0-1 0,-1 0 0,1 1 0,0-1 0,0 1 0,0-1 0,0 0 0,0 0 0,0 1 0,0-1 0,0 0 0,0 0 0,0 0 0,1 0 0,-1 0 0,0-1 0,1 1 0,-1 0 0,1-1 0,-1 1 0,1-1 0,-1 1 0,4 0 0,-20-36 0,12 31 0,1 0 0,-1-1 0,-1 1 0,1 0 0,0 1 0,-9-8 0,12 11 0,-1-1 0,0 0 0,0 1 0,1-1 0,-1 1 0,0-1 0,0 1 0,0-1 0,0 1 0,1-1 0,-1 1 0,0 0 0,0 0 0,0-1 0,0 1 0,0 0 0,0 0 0,0 0 0,0 0 0,0 0 0,0 0 0,0 0 0,0 0 0,0 1 0,0-1 0,0 0 0,0 1 0,0-1 0,1 0 0,-1 1 0,0-1 0,0 1 0,0 0 0,0-1 0,1 1 0,-1-1 0,0 1 0,1 0 0,-1 0 0,0-1 0,1 1 0,-1 0 0,0 1 0,-2 6 0,0-1 0,1 1 0,0 0 0,0-1 0,0 1 0,1 0 0,0 0 0,1 0 0,1 15 0,-5 32 0,4-54 0,0-1 0,0 0 0,0 0 0,-1 0 0,1 0 0,0 0 0,0 0 0,0 1 0,0-1 0,0 0 0,0 0 0,-1 0 0,1 0 0,0 0 0,0 0 0,0 0 0,0 0 0,-1 0 0,1 0 0,0 0 0,0 0 0,0 0 0,-1 0 0,1 0 0,0 0 0,0 0 0,0 0 0,0 0 0,-1 0 0,1 0 0,0 0 0,0 0 0,0 0 0,0 0 0,-1 0 0,1 0 0,0 0 0,0 0 0,0-1 0,0 1 0,0 0 0,-1 0 0,1 0 0,0 0 0,0 0 0,0-1 0,0 1 0,0 0 0,0 0 0,0 0 0,0 0 0,0 0 0,0-1 0,-1 1 0,1 0 0,0 0 0,0 0 0,0-1 0,-8-11 0,-14-33 0,14 28 0,0 1 0,-1 0 0,0 1 0,-14-17 0,10 22 0,12 10 0,1 1 0,0-1 0,-1 0 0,1 0 0,0 0 0,0 0 0,-1 1 0,1-1 0,0 0 0,0 0 0,-1 1 0,1-1 0,0 0 0,0 1 0,0-1 0,-1 0 0,1 1 0,0-1 0,0 0 0,0 0 0,0 1 0,0-1 0,0 1 0,0-1 0,0 0 0,0 1 0,0-1 0,0 1 0,2 39 0,0-22 0,-2-15 0,-1-1 0,1 1 0,0 0 0,-1 0 0,0-1 0,1 1 0,-1-1 0,0 1 0,-2 3 0,2-5 0,1-1 0,-1 1 0,1-1 0,-1 1 0,1-1 0,-1 1 0,1-1 0,-1 1 0,1-1 0,-1 1 0,0-1 0,1 0 0,-1 1 0,0-1 0,1 0 0,-1 0 0,0 0 0,1 1 0,-1-1 0,0 0 0,0 0 0,-1 0 0,-2-1 0,-1-1 0,1 1 0,-1-1 0,1 0 0,0 0 0,0 0 0,0-1 0,-6-4 0,6 4 0,0 0 0,-1 0 0,1 1 0,-1-1 0,0 1 0,1 0 0,-6-1 0,-5 1 0,-27-6 0,40 7 0,-1-1 0,1 1 0,0 0 0,0-1 0,0 1 0,0-1 0,0 0 0,0 0 0,0 0 0,0 0 0,1 0 0,-1 0 0,1 0 0,-2-4 0,2 4 0,1-1 0,-1 1 0,1-1 0,0 1 0,0-1 0,0 1 0,0 0 0,0-1 0,1 1 0,0-3 0,1-13 0,-2 18 0,0-1 0,0 1 0,-1-1 0,1 1 0,0 0 0,0-1 0,0 1 0,0-1 0,0 1 0,0-1 0,0 1 0,0-1 0,0 1 0,0 0 0,0-1 0,0 1 0,1-1 0,-1 1 0,0-1 0,0 1 0,0 0 0,1-1 0,-1 1 0,0-1 0,0 1 0,1 0 0,-1-1 0,0 1 0,1 0 0,-1 0 0,0-1 0,1 1 0,0-1 0,10 12 0,10 24 0,18 29 0,-42-63 0,-7-7 0,-12-10 0,14 8 0,-1 0 0,-18-13 0,26 20 0,0 1 0,0-1 0,1 1 0,-1 0 0,0-1 0,0 1 0,1-1 0,-1 1 0,0 0 0,0 0 0,0-1 0,1 1 0,-1 0 0,0 0 0,0 0 0,0 0 0,0 0 0,0 0 0,1 0 0,-1 0 0,0 1 0,-1-1 0,1 1 0,1 0 0,-1 0 0,1 0 0,-1 1 0,1-1 0,0 0 0,-1 0 0,1 0 0,0 0 0,0 1 0,0-1 0,0 0 0,0 0 0,0 1 0,0-1 0,0 0 0,0 0 0,1 0 0,-1 1 0,0-1 0,2 2 0,-1 3 0,0 0 0,1 0 0,0-1 0,0 1 0,0 0 0,1-1 0,0 1 0,0-1 0,4 5 0,-15-17 0,-4-6 0,-2 1 0,0 0 0,0 1 0,-1 0 0,-29-15 0,42 25 0,1 1 0,0-1 0,0 1 0,0-1 0,0 1 0,-1 0 0,1-1 0,0 1 0,0 0 0,-1 0 0,1 0 0,0 0 0,0 0 0,-1 0 0,1 0 0,0 1 0,0-1 0,0 0 0,-1 1 0,1-1 0,0 1 0,0-1 0,0 1 0,0-1 0,0 1 0,0 0 0,0-1 0,0 1 0,0 0 0,0 0 0,0 0 0,0 0 0,0 1 0,0 0 0,1-1 0,-1 1 0,1-1 0,0 1 0,0 0 0,0-1 0,0 1 0,0-1 0,0 1 0,0-1 0,0 1 0,1-1 0,-1 1 0,0-1 0,1 1 0,-1-1 0,1 1 0,0-1 0,0 0 0,-1 1 0,1-1 0,0 0 0,0 0 0,0 1 0,0-1 0,2 1 0,3 3 0,-1-1 0,1 0 0,0-1 0,0 1 0,1-1 0,-1 0 0,1-1 0,-1 0 0,1 0 0,0 0 0,10 1 0,12 0 0,41 0 0,-56-2 0,223-5 0,93 5 0,-289 8 0,-40-9 0,-1 0 0,0 0 0,1 0 0,-1 0 0,0 0 0,0 0 0,1 1 0,-1-1 0,0 0 0,1 0 0,-1 0 0,0 0 0,0 0 0,1 1 0,-1-1 0,0 0 0,0 0 0,0 0 0,1 1 0,-1-1 0,0 0 0,0 0 0,0 1 0,0-1 0,0 0 0,1 1 0,-1-1 0,0 0 0,0 0 0,0 1 0,0-1 0,0 0 0,0 1 0,0-1 0,-20 8 0,-83 9 0,0-5 0,-127 0 0,258-11 0,1 2 0,-1 0 0,48 13 0,-16-1 0,107 10 0,-378-27 0,108 3 0,74-1 0,-58-2 0,80 1 0,-1 0 0,1 0 0,0-1 0,0 1 0,-1-2 0,1 1 0,1-1 0,-14-7 0,19 9 0,-1-1 0,0 1 0,1-1 0,-1 0 0,1 1 0,0-1 0,0 0 0,-1 0 0,1 1 0,0-1 0,1 0 0,-1 0 0,0 0 0,0 0 0,1-1 0,0 1 0,-1 0 0,1 0 0,0 0 0,0 0 0,0 0 0,0-1 0,0 1 0,0 0 0,1 0 0,-1 0 0,1 0 0,0 0 0,1-4 0,3-7 0,1 1 0,0 0 0,13-18 0,-13 20 0,1-3 0,1 0 0,1 1 0,0 0 0,0 1 0,1 0 0,0 0 0,1 1 0,1 0 0,-1 1 0,2 1 0,-1 0 0,1 0 0,0 1 0,21-8 0,-31 13 0,-8 1 0,-24 0 0,-52 3 0,65-1 0,13-1 0,-11 0 0,1 1 0,0 0 0,0 1 0,0 0 0,-14 5 0,24-6 0,-1 1 0,0-1 0,1 1 0,-1 0 0,1 0 0,0 0 0,0 1 0,0-1 0,0 1 0,0 0 0,0 0 0,1 0 0,-1 0 0,1 0 0,0 1 0,0-1 0,0 1 0,0-1 0,1 1 0,-1 0 0,-1 7 0,2-6 0,-1 1 0,1 0 0,0-1 0,1 1 0,-1 0 0,1 0 0,0 0 0,1 0 0,-1-1 0,1 1 0,0 0 0,0 0 0,1-1 0,0 1 0,0-1 0,0 1 0,1-1 0,0 0 0,0 0 0,0 0 0,0 0 0,1-1 0,0 1 0,0-1 0,0 0 0,1 0 0,-1-1 0,1 1 0,0-1 0,0 0 0,0 0 0,0 0 0,0-1 0,1 0 0,10 3 0,14 3 0,-1-1 0,2-1 0,-1-2 0,0-1 0,1-2 0,44-2 0,16-9 0,95 2 0,-173 8 0,-1 1 0,1 0 0,16 4 0,-25-4 0,0 0 0,-1 0 0,1 1 0,-1-1 0,1 1 0,-1 0 0,1 0 0,-1 0 0,0 0 0,0 0 0,0 1 0,0-1 0,-1 1 0,1 0 0,2 3 0,-5-5 0,1-1 0,-1 1 0,1 0 0,-1 0 0,1 0 0,-1 0 0,0-1 0,1 1 0,-1 0 0,0 0 0,1 0 0,-1 0 0,0 0 0,0 0 0,0 0 0,0 0 0,0 0 0,0 0 0,0 0 0,-1 0 0,1 0 0,0 0 0,0-1 0,-1 1 0,1 0 0,-1 1 0,0 0 0,-1-1 0,1 1 0,-1-1 0,1 0 0,-1 0 0,1 1 0,-1-1 0,0 0 0,0 0 0,1-1 0,-1 1 0,-2 0 0,-7 3 0,-1-2 0,1 0 0,-16 1 0,25-2 0,-58 1 0,0-2 0,0-3 0,-78-14 0,-204-18 0,314 33 0,21 1 0,-1 1 0,1-1 0,0 0 0,-1-1 0,-8-3 0,15 5 0,1-1 0,-1 1 0,0-1 0,1 1 0,-1-1 0,1 0 0,-1 1 0,1-1 0,-1 0 0,1 0 0,-1 1 0,1-1 0,0 0 0,-1 0 0,1 0 0,0 0 0,0 1 0,0-1 0,0 0 0,0 0 0,0 0 0,0 0 0,0 0 0,0 1 0,0-1 0,0 0 0,0 0 0,0 0 0,1 0 0,-1 1 0,1-2 0,13-34 0,-9 26 0,3-21 0,8-19 0,-15 48 0,0 0 0,0-1 0,0 1 0,0 0 0,0 0 0,1 0 0,-1 1 0,1-1 0,-1 0 0,1 0 0,0 1 0,0-1 0,0 1 0,-1-1 0,1 1 0,1 0 0,1-1 0,-3 2 0,0 0 0,0-1 0,0 1 0,0 0 0,0 0 0,0 1 0,0-1 0,0 0 0,-1 0 0,1 0 0,0 1 0,0-1 0,0 0 0,0 1 0,0-1 0,0 1 0,-1-1 0,1 1 0,0-1 0,0 1 0,-1-1 0,1 1 0,0 0 0,-1-1 0,1 1 0,-1 0 0,1 0 0,-1 0 0,1-1 0,-1 1 0,1 0 0,-1 0 0,0 0 0,1 1 0,8 35 0,-8-35 0,3 25 0,2 48 0,-5-68 0,-1 0 0,-1 0 0,1 0 0,-1-1 0,0 1 0,0 0 0,-1 0 0,0-1 0,0 1 0,-1-1 0,0 1 0,-4 6 0,6-13 0,1 1 0,-1 0 0,1-1 0,-1 1 0,0-1 0,1 0 0,-1 1 0,0-1 0,0 1 0,1-1 0,-1 0 0,0 0 0,0 1 0,0-1 0,0 0 0,1 0 0,-1 0 0,0 0 0,0 0 0,0 0 0,0 0 0,1 0 0,-1 0 0,0 0 0,0-1 0,0 1 0,0 0 0,-2-2 0,0 1 0,0 0 0,1 0 0,-1-1 0,1 0 0,-1 1 0,1-1 0,-4-3 0,5 3 0,-1 1 0,0-1 0,1 0 0,-1 0 0,1 0 0,-1 0 0,1 0 0,0-1 0,0 1 0,-1-3 0,2 5 0,0-1 0,0 0 0,0 1 0,0-1 0,-1 0 0,1 1 0,0-1 0,0 0 0,0 1 0,1-1 0,-1 0 0,0 1 0,0-1 0,0 0 0,0 1 0,1-1 0,-1 0 0,0 1 0,1-1 0,-1 1 0,0-1 0,1 0 0,-1 1 0,1-1 0,-1 1 0,1-1 0,-1 1 0,1 0 0,-1-1 0,1 1 0,-1-1 0,2 1 0,15-7 0,0 0 0,32-7 0,25-8 0,10-10-1365,-46 19-5461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0T18:45:47.988"/>
    </inkml:context>
    <inkml:brush xml:id="br0">
      <inkml:brushProperty name="width" value="0.1" units="cm"/>
      <inkml:brushProperty name="height" value="0.1" units="cm"/>
      <inkml:brushProperty name="color" value="#FFFFFF"/>
    </inkml:brush>
  </inkml:definitions>
  <inkml:trace contextRef="#ctx0" brushRef="#br0">1213 1646 24575,'0'-7'0,"2"-1"0,-1 1 0,1 0 0,0-1 0,0 1 0,1 0 0,7-13 0,-2 1 0,1-2 0,-1 1 0,0 0 0,2 0 0,0 1 0,1 0 0,19-23 0,-30 41 0,1 0 0,0 0 0,-1 1 0,1-1 0,0 0 0,0 0 0,0 1 0,0-1 0,0 0 0,0 1 0,0-1 0,0 1 0,0-1 0,0 1 0,0 0 0,0-1 0,0 1 0,0 0 0,0 0 0,2 0 0,-2 0 0,0 0 0,-1 1 0,1-1 0,0 0 0,0 1 0,0-1 0,-1 1 0,1 0 0,0-1 0,-1 1 0,1-1 0,0 1 0,-1 0 0,1-1 0,-1 1 0,1 0 0,-1 0 0,1 0 0,-1 0 0,3 5 0,-1 0 0,0 0 0,-1 0 0,0 1 0,1 7 0,-1-8 0,0 0 0,0-1 0,0 1 0,-1 0 0,0 0 0,0-1 0,-1 1 0,1 0 0,-4 10 0,4-16 0,0 0 0,0 0 0,0 1 0,0-1 0,0 0 0,0 0 0,0 1 0,0-1 0,-1 0 0,1 0 0,0 1 0,0-1 0,0 0 0,0 0 0,-1 0 0,1 1 0,0-1 0,0 0 0,0 0 0,-1 0 0,1 0 0,0 0 0,0 1 0,-1-1 0,1 0 0,0 0 0,0 0 0,-1 0 0,1 0 0,0 0 0,0 0 0,-1 0 0,1 0 0,0 0 0,-1 0 0,1 0 0,0 0 0,0 0 0,-1 0 0,-7-11 0,-1-17 0,7 2 0,-2 7 0,3 20 0,0 1 0,-1-1 0,1 0 0,0 1 0,0-1 0,0 1 0,0-1 0,0 1 0,0 0 0,1 0 0,-1-1 0,0 1 0,1 2 0,-4 4 0,-35 75 0,35-76 0,0-1 0,0 1 0,0-1 0,-1 0 0,0-1 0,0 1 0,0-1 0,-1 0 0,-11 8 0,17-13 0,-1 0 0,0 1 0,0-1 0,0 1 0,1-1 0,-1 0 0,0 0 0,0 1 0,0-1 0,0 0 0,0 0 0,0 0 0,0 0 0,1 0 0,-1 0 0,0 0 0,0 0 0,0-1 0,0 1 0,0 0 0,0 0 0,1-1 0,-1 1 0,-1-1 0,0 0 0,0-1 0,1 1 0,-1-1 0,1 1 0,-1-1 0,1 0 0,0 0 0,0 0 0,-1 1 0,0-4 0,-3-8 0,0 0 0,-5-24 0,5 18 0,2 6 0,-4-9 0,0-1 0,-1 1 0,-22-39 0,30 60 0,0 0 0,-1 0 0,1 1 0,0-1 0,-1 0 0,1 1 0,-1-1 0,1 1 0,-1-1 0,1 1 0,-1-1 0,0 1 0,1-1 0,-1 1 0,0-1 0,1 1 0,-1 0 0,0-1 0,1 1 0,-2-1 0,-6 10 0,3 27 0,5-35 0,-2 197 0,6-399 0,1 172 0,-5 29 0,0 1 0,0-1 0,0 0 0,0 0 0,0 0 0,0 0 0,0 1 0,0-1 0,0 0 0,0 0 0,0 0 0,0 1 0,0-1 0,0 0 0,0 0 0,1 0 0,-1 0 0,0 1 0,0-1 0,0 0 0,0 0 0,0 0 0,0 0 0,1 0 0,-1 0 0,0 1 0,0-1 0,0 0 0,0 0 0,0 0 0,1 0 0,-1 0 0,0 0 0,0 0 0,0 0 0,1 0 0,-1 0 0,0 0 0,0 0 0,0 0 0,0 0 0,1 0 0,-1 0 0,0 0 0,0 0 0,0 0 0,1 0 0,-1 0 0,0 0 0,0 0 0,0 0 0,0 0 0,1 0 0,-1-1 0,0 1 0,0 0 0,0 0 0,0 0 0,0 0 0,1 0 0,-1-1 0,0 1 0,0 0 0,0 0 0,0 0 0,0 0 0,0 0 0,0-1 0,0 1 0,6 15 0,-3-1 0,0 0 0,0 0 0,-1 0 0,-1 0 0,-1 0 0,0 1 0,-1-1 0,-2 17 0,3-30 0,0-1 0,0 1 0,0-1 0,0 0 0,0 1 0,0-1 0,0 0 0,0 1 0,0-1 0,0 1 0,0-1 0,-1 0 0,1 1 0,0-1 0,0 0 0,0 1 0,0-1 0,-1 0 0,1 1 0,0-1 0,0 0 0,0 1 0,-1-1 0,1 0 0,0 0 0,-1 1 0,1-1 0,0 0 0,-1 0 0,1 1 0,0-1 0,-1 0 0,1 0 0,0 0 0,-1 0 0,1 0 0,-1 0 0,1 0 0,0 0 0,-1 0 0,1 0 0,0 0 0,-1 0 0,1 0 0,-1 0 0,1 0 0,0 0 0,-1 0 0,1 0 0,0 0 0,-1 0 0,1-1 0,0 1 0,-1 0 0,1 0 0,-1-1 0,1 1 0,0 0 0,0 0 0,0 0 0,-1-1 0,1 1 0,0 0 0,0 0 0,0 0 0,-1 0 0,1 0 0,0 0 0,0 0 0,0-1 0,-1 1 0,1 0 0,0 0 0,0 0 0,0 0 0,-1 0 0,1 0 0,0 0 0,0 0 0,-1 0 0,1 0 0,0 0 0,0 0 0,0 0 0,-1 1 0,1-1 0,0 0 0,0 0 0,0 0 0,-1 0 0,1 0 0,0 0 0,0 0 0,0 1 0,-1-1 0,1 0 0,0 0 0,0 0 0,0 0 0,0 1 0,0-1 0,0 0 0,-1 0 0,1 0 0,0 1 0,0-1 0,0 0 0,-25 78 0,24-77 0,1 0 0,0-1 0,-1 1 0,1-1 0,0 1 0,-1-1 0,1 1 0,-1-1 0,1 1 0,-1-1 0,1 1 0,-1-1 0,1 1 0,-1-1 0,1 0 0,-1 1 0,0-1 0,1 0 0,-1 1 0,1-1 0,-1 0 0,0 0 0,1 0 0,-1 0 0,0 0 0,1 0 0,-1 0 0,0 0 0,1 0 0,-1 0 0,0 0 0,1 0 0,-1 0 0,0 0 0,1-1 0,-1 1 0,0 0 0,1 0 0,-1-1 0,1 1 0,-1 0 0,1-1 0,-1 1 0,0-1 0,1 1 0,0-1 0,-1 1 0,1-1 0,-1 0 0,-30-38 0,20 25 0,-86-97 0,76 88 0,11 20 0,9 3 0,1 0 0,-1 1 0,1-1 0,0 1 0,-1-1 0,1 1 0,0-1 0,0 1 0,0-1 0,-1 1 0,1-1 0,0 1 0,0-1 0,0 1 0,0 0 0,0-1 0,0 1 0,0-1 0,0 1 0,0-1 0,0 1 0,0-1 0,0 2 0,2 14 0,0 1 0,0-1 0,9 25 0,-6-33 0,-3-16 0,-3-18 0,-5-28 0,26 107 0,-13-27 0,-1 1 0,-2 0 0,-1 0 0,0 53 0,-3-78 0,0 0 0,0-1 0,-1 1 0,1-1 0,-1 1 0,1-1 0,-1 1 0,1-1 0,-1 1 0,0-1 0,0 0 0,-1 2 0,2-2 0,-1-1 0,1 0 0,-1 1 0,1-1 0,-1 0 0,1 1 0,0-1 0,-1 0 0,1 0 0,-1 0 0,0 0 0,1 1 0,-1-1 0,1 0 0,-1 0 0,1 0 0,-1 0 0,1 0 0,-1 0 0,1-1 0,-1 1 0,1 0 0,-1 0 0,1 0 0,-1 0 0,1 0 0,-1-1 0,1 1 0,-1 0 0,1-1 0,-1 1 0,1 0 0,0-1 0,-1 1 0,1 0 0,-1-1 0,1 1 0,0-1 0,-1 0 0,-3-4 0,-1-1 0,1 0 0,1 0 0,-1-1 0,1 1 0,0-1 0,1 1 0,-4-12 0,-11-63 0,15 73 0,-1-11 0,-3-9 0,2 1 0,-2-46 0,6 160 0,1-38 0,-2-1 0,-15 95 0,15-139 0,1 0 0,-1-1 0,0 1 0,0-1 0,-1 1 0,1-1 0,-1 1 0,0-1 0,1 0 0,-2 0 0,-1 4 0,3-7 0,1 1 0,-1-1 0,1 0 0,-1 1 0,0-1 0,1 0 0,-1 1 0,1-1 0,-1 0 0,0 0 0,1 0 0,-1 0 0,1 1 0,-1-1 0,0 0 0,1 0 0,-1 0 0,0 0 0,1-1 0,-1 1 0,1 0 0,-1 0 0,0 0 0,0-1 0,-1 0 0,0 0 0,0 0 0,0-1 0,0 1 0,0-1 0,0 0 0,1 1 0,-1-1 0,1 0 0,-2-2 0,-3-5 0,1-1 0,0 0 0,0-1 0,1 1 0,1 0 0,0-1 0,-3-14 0,-7-23 0,13 48 0,-1 0 0,0-1 0,0 1 0,1 0 0,-1 0 0,0 0 0,0 0 0,1 0 0,-1 0 0,0 0 0,0 0 0,0 0 0,1 0 0,-1 0 0,0 1 0,0-1 0,1 0 0,-1 1 0,0-1 0,1 0 0,-1 1 0,0-1 0,1 1 0,-2 0 0,1 0 0,-1 0 0,1-1 0,0 1 0,-1 0 0,1-1 0,-1 1 0,0-1 0,1 1 0,-1-1 0,1 0 0,-1 0 0,0 0 0,-2 0 0,2-2 0,0 1 0,1-1 0,-1 0 0,1 0 0,0 0 0,0 0 0,-1 0 0,1-1 0,1 1 0,-1 0 0,0-1 0,0 1 0,1 0 0,-1-1 0,1 1 0,0 0 0,0-4 0,-1 0 0,-3-21 0,2 0 0,0 0 0,2 0 0,0 0 0,6-32 0,2 38 0,-7 21 0,-1 0 0,0 0 0,0 0 0,1 0 0,-1 0 0,0 0 0,1 0 0,-1 0 0,0 0 0,0 0 0,1 0 0,-1 0 0,0 0 0,0 0 0,1 1 0,-1-1 0,0 0 0,0 0 0,1 0 0,-1 0 0,0 1 0,0-1 0,0 0 0,1 0 0,-1 1 0,0-1 0,0 0 0,0 0 0,0 1 0,0-1 0,1 0 0,-1 0 0,0 1 0,0-1 0,0 0 0,0 0 0,0 1 0,9 41 0,-8-28 0,0 0 0,-2 21 0,1-33 0,0 0 0,0 1 0,0-1 0,-1 0 0,1 1 0,-1-1 0,1 0 0,-1 0 0,0 0 0,0 1 0,0-1 0,0 0 0,0 0 0,0 0 0,0-1 0,-1 1 0,1 0 0,-1 0 0,1-1 0,-1 1 0,0-1 0,0 1 0,1-1 0,-4 2 0,4-3 0,0-1 0,0 1 0,0 0 0,0 0 0,0-1 0,0 1 0,0 0 0,1-1 0,-1 1 0,0-1 0,0 1 0,0-1 0,0 1 0,0-1 0,1 0 0,-1 1 0,0-1 0,1 0 0,-1 0 0,0 0 0,1 1 0,-1-1 0,1 0 0,0 0 0,-1 0 0,1 0 0,-1 0 0,1 0 0,0 0 0,0 0 0,0 0 0,0 0 0,-1-1 0,-6-39 0,7 38 0,-7-154 0,8 167 0,-1 0 0,0 1 0,-1-1 0,-2 12 0,2-19 0,0 0 0,0 0 0,0-1 0,0 1 0,0 0 0,0 0 0,-1-1 0,1 1 0,-1-1 0,0 0 0,0 1 0,0-1 0,0 0 0,0 0 0,0 0 0,0 0 0,-1-1 0,-4 4 0,5-4 0,0-1 0,0 1 0,1-1 0,-1 1 0,0-1 0,0 1 0,0-1 0,0 0 0,1 0 0,-1 0 0,0 0 0,0 0 0,0 0 0,0-1 0,0 1 0,1-1 0,-1 1 0,0-1 0,0 0 0,1 1 0,-1-1 0,0 0 0,1 0 0,-1 0 0,1 0 0,-1-1 0,1 1 0,0 0 0,-1-1 0,1 1 0,0 0 0,0-1 0,0 0 0,0 1 0,0-1 0,-1-2 0,-2-6 0,-1 0 0,1 1 0,1-1 0,-5-20 0,-1-31 0,8 69 0,-1 0 0,1 0 0,-1-1 0,-1 1 0,0 0 0,0-1 0,0 0 0,-8 12 0,-6 16 0,16-33 0,0 2 0,0-1 0,-1 1 0,1-1 0,-1 0 0,0 1 0,0-1 0,0 0 0,0 0 0,0 0 0,-1-1 0,1 1 0,-1-1 0,-4 4 0,6-5 0,0 0 0,0 0 0,0 0 0,0 0 0,0 0 0,0 0 0,0 0 0,0 0 0,1 0 0,-1 0 0,0 1 0,1-1 0,-1 0 0,1 1 0,-1-1 0,1 2 0,0-2 0,0 0 0,-1 0 0,1-1 0,0 1 0,0 0 0,0 0 0,-1-1 0,1 1 0,0 0 0,0-1 0,-1 1 0,1 0 0,-1-1 0,1 1 0,-1-1 0,1 1 0,-1 0 0,1-1 0,-1 1 0,1-1 0,-1 1 0,0-1 0,1 0 0,-1 1 0,0-1 0,1 0 0,-1 1 0,0-1 0,1 0 0,-1 0 0,0 0 0,0 1 0,1-1 0,-1 0 0,0 0 0,0 0 0,0 0 0,1 0 0,-1-1 0,0 1 0,0 0 0,1 0 0,-2-1 0,-12-3 0,22 19 0,-8-12 0,0 0 0,1 0 0,-2 0 0,1 1 0,0-1 0,-1 0 0,1 0 0,-1 0 0,0 0 0,0 1 0,0-1 0,-1-1 0,1 1 0,-1 0 0,1 0 0,-1 0 0,0-1 0,0 1 0,0-1 0,-1 0 0,1 1 0,-1-1 0,1 0 0,-1 0 0,1-1 0,-1 1 0,0 0 0,-4 1 0,5-2 0,0 0 0,0-1 0,0 1 0,0 0 0,0-1 0,1 0 0,-1 1 0,0-1 0,0 0 0,0 0 0,0 0 0,0 0 0,0 0 0,0 0 0,0-1 0,0 1 0,0-1 0,0 1 0,0-1 0,0 0 0,0 0 0,1 0 0,-1 0 0,0 0 0,1 0 0,-1 0 0,1 0 0,-1-1 0,1 1 0,-1-1 0,1 1 0,0-1 0,0 1 0,0-1 0,0 0 0,0 1 0,0-1 0,0 0 0,1 0 0,-1 0 0,1 0 0,-1 0 0,1 0 0,0 0 0,-1 0 0,1-2 0,-1-8 0,1 1 0,0 0 0,1-1 0,0 1 0,0-1 0,1 1 0,1 0 0,0 0 0,0 0 0,1 1 0,1-1 0,9-16 0,-13 25 0,0 0 0,0 0 0,0 1 0,1-1 0,-1 0 0,0 1 0,1-1 0,-1 1 0,1-1 0,0 1 0,-1 0 0,1 0 0,0 0 0,0 0 0,0 0 0,0 0 0,0 0 0,0 0 0,0 1 0,0-1 0,0 1 0,0 0 0,0-1 0,0 1 0,0 0 0,1 0 0,-1 1 0,0-1 0,0 0 0,0 1 0,0-1 0,0 1 0,0-1 0,0 1 0,0 0 0,0 0 0,0 0 0,0 0 0,-1 1 0,1-1 0,0 0 0,-1 1 0,1-1 0,1 3 0,3 2 0,0 0 0,-1 1 0,0-1 0,0 2 0,-1-1 0,1 0 0,-2 1 0,1 0 0,4 16 0,10 26 0,-13-38 0,0 1 0,-1 0 0,4 19 0,-8-30 0,1 0 0,-1 0 0,1 0 0,0 0 0,0 0 0,0 0 0,0 0 0,0 0 0,0-1 0,1 1 0,-1 0 0,1-1 0,-1 1 0,1-1 0,-1 0 0,1 1 0,0-1 0,0 0 0,0 0 0,0 0 0,-1 0 0,1 0 0,0-1 0,1 1 0,-1 0 0,0-1 0,0 0 0,2 1 0,12 1 0,0-1 0,32 0 0,-9-1 0,-1 11 0,-21-1 0,-17-10 0,1 0 0,-1 1 0,0-1 0,0 0 0,1 0 0,-1 1 0,0-1 0,0 0 0,0 1 0,0-1 0,1 0 0,-1 1 0,0-1 0,0 1 0,0-1 0,0 0 0,0 1 0,0-1 0,0 0 0,0 1 0,0-1 0,0 0 0,0 1 0,0-1 0,0 1 0,0-1 0,-1 0 0,1 1 0,0-1 0,0 0 0,0 1 0,0-1 0,-1 0 0,1 0 0,0 1 0,0-1 0,-1 1 0,0-1 0,-1 1 0,1 0 0,-1-1 0,1 1 0,-1-1 0,1 1 0,-1-1 0,1 1 0,-1-1 0,1 0 0,-1 0 0,0 0 0,1 0 0,-1 0 0,1 0 0,-1-1 0,1 1 0,-1 0 0,-2-2 0,-32-10 0,35 11 0,-13-6 0,-1-2 0,1 1 0,1-1 0,-1-1 0,2-1 0,-1 0 0,2 0 0,-14-17 0,22 25 0,1 0 0,1 0 0,-1 0 0,0 0 0,1 0 0,-1 0 0,1-1 0,0 1 0,0 0 0,0-1 0,1 1 0,-1-1 0,1 1 0,0-1 0,0 1 0,0-1 0,0 1 0,1-1 0,-1 1 0,2-4 0,-1 5 0,0-1 0,0 1 0,0 0 0,0 0 0,1 0 0,-1 0 0,1 0 0,-1 0 0,1 0 0,0 1 0,-1-1 0,1 0 0,0 1 0,0 0 0,0-1 0,1 1 0,-1 0 0,0 0 0,0 0 0,1 0 0,-1 1 0,0-1 0,1 0 0,-1 1 0,1 0 0,-1 0 0,0-1 0,1 2 0,2-1 0,-2 0 0,0 0 0,0 1 0,-1-1 0,1 1 0,0 0 0,0 0 0,-1 0 0,1 0 0,0 0 0,-1 0 0,1 1 0,-1-1 0,0 1 0,5 4 0,23 32 0,-26-31 0,1 0 0,0 0 0,0 0 0,9 6 0,-7-7 0,1 0 0,0-1 0,0-1 0,0 1 0,0-1 0,1-1 0,0 0 0,0 0 0,13 3 0,11-1 0,44 2 0,-33-4 0,-40-3 0,0 1 0,-1-1 0,1 1 0,0 0 0,0 0 0,0 0 0,-1 0 0,1 1 0,4 2 0,-7-3 0,0 0 0,0-1 0,0 1 0,0 0 0,-1 0 0,1 0 0,0 0 0,-1 0 0,1 1 0,-1-1 0,1 0 0,-1 0 0,1 0 0,-1 0 0,0 0 0,0 1 0,1-1 0,-1 0 0,0 0 0,0 1 0,0-1 0,0 0 0,-1 0 0,1 0 0,0 1 0,0-1 0,-1 0 0,1 0 0,-1 0 0,1 0 0,-1 0 0,-1 2 0,-4 8 0,0-1 0,0-1 0,-1 1 0,-1-1 0,1 0 0,-1-1 0,-1 0 0,0 0 0,0-1 0,-19 11 0,12-8 0,0-1 0,-1-1 0,-1 0 0,1-1 0,-1-1 0,-22 4 0,33-8 0,1-1 0,-1 0 0,0-1 0,0 1 0,0-2 0,0 1 0,0 0 0,0-1 0,1-1 0,-1 1 0,0-1 0,-12-5 0,16 5 0,-1 0 0,1 0 0,0-1 0,-1 1 0,1-1 0,0 0 0,0 0 0,1 0 0,-1 0 0,1 0 0,-1-1 0,1 1 0,0-1 0,1 0 0,-1 1 0,0-1 0,1 0 0,0 0 0,0 0 0,0 0 0,1 0 0,-1 0 0,1-6 0,0-5 0,1-1 0,0 1 0,7-27 0,-5 27 0,0-1 0,1-26 0,-6 35 0,-2 15 0,-3 17 0,2 11 0,-17 57 0,17-76 0,-2-1 0,0 0 0,0 0 0,-2-1 0,-15 24 0,10-23 0,-10 19 0,24-35 0,0 0 0,0 0 0,0 0 0,0 0 0,0 0 0,0 0 0,0 0 0,0 0 0,0 0 0,0 0 0,0 0 0,0 0 0,0 1 0,0-1 0,0 0 0,0 0 0,0 0 0,0 0 0,0 0 0,0 0 0,0 0 0,0 0 0,0 0 0,0 0 0,0 1 0,0-1 0,0 0 0,0 0 0,0 0 0,0 0 0,0 0 0,1 0 0,-1 0 0,0 0 0,0 0 0,0 0 0,0 0 0,0 0 0,0 0 0,0 0 0,0 0 0,0 0 0,0 0 0,0 1 0,0-1 0,1 0 0,-1 0 0,0 0 0,0 0 0,0 0 0,0 0 0,0 0 0,0 0 0,0 0 0,0 0 0,0 0 0,0 0 0,1 0 0,-1-1 0,0 1 0,0 0 0,0 0 0,0 0 0,0 0 0,0 0 0,0 0 0,0 0 0,11-4 0,8-7 0,-17 8 0,0 0 0,1 0 0,-1 0 0,0-1 0,0 1 0,-1-1 0,1 1 0,-1-1 0,0 1 0,0-1 0,1-4 0,-1 3 0,0 1 0,0 0 0,1 0 0,-1 0 0,1 0 0,4-6 0,-6 10 0,0-1 0,0 1 0,0 0 0,0 0 0,0 0 0,0 0 0,0 0 0,0-1 0,0 1 0,0 0 0,0 0 0,0 0 0,0 0 0,0 0 0,0 0 0,1 0 0,-1-1 0,0 1 0,0 0 0,0 0 0,0 0 0,0 0 0,0 0 0,0 0 0,1 0 0,-1 0 0,0 0 0,0 0 0,0 0 0,0 0 0,0 0 0,1 0 0,-1 0 0,0 0 0,0 0 0,0 0 0,0 0 0,0 0 0,1 0 0,-1 0 0,0 0 0,0 0 0,0 0 0,0 0 0,0 0 0,0 0 0,1 0 0,-1 0 0,0 0 0,0 1 0,2 9 0,-2 13 0,-5 7 0,0-1 0,-2 1 0,-1-1 0,-2-1 0,-18 41 0,28-68 0,-1 0 0,1 0 0,0-1 0,0 1 0,0 0 0,0-1 0,-1 1 0,1-1 0,0 1 0,-1 0 0,1-1 0,0 1 0,-1-1 0,1 1 0,-1-1 0,1 1 0,-1-1 0,1 1 0,-1-1 0,1 1 0,-1-1 0,0 0 0,1 1 0,-1-1 0,0 0 0,1 0 0,-1 1 0,0-1 0,1 0 0,-1 0 0,0 0 0,1 0 0,-1 0 0,0 0 0,1 0 0,-2 0 0,1-1 0,-1-1 0,1 1 0,0-1 0,0 1 0,0-1 0,0 0 0,0 1 0,0-1 0,1 0 0,-1 0 0,1 0 0,-2-3 0,-1-11 0,0 0 0,0-21 0,3 0 0,11-66 0,-5 64 0,-6 32 0,1 1 0,1 0 0,-1 0 0,1 0 0,0 0 0,0 0 0,1 0 0,-1 1 0,1-1 0,1 1 0,4-7 0,-6 10 0,0 0 0,0 0 0,0 0 0,0 0 0,1 1 0,-1-1 0,1 1 0,-1-1 0,1 1 0,-1 0 0,1 0 0,0 0 0,0 0 0,-1 1 0,1-1 0,0 1 0,0 0 0,0 0 0,0 0 0,-1 0 0,1 0 0,0 0 0,0 1 0,0-1 0,0 1 0,3 2 0,-1-1 0,0 0 0,0 0 0,0 1 0,-1 0 0,1 0 0,-1 0 0,0 0 0,0 1 0,0 0 0,0 0 0,-1 0 0,1 0 0,-1 0 0,0 1 0,0-1 0,-1 1 0,1 0 0,-1 0 0,0 0 0,-1 0 0,1 0 0,0 7 0,1 3 0,0 1 0,-1 0 0,-1 0 0,-1 0 0,0 1 0,-4 18 0,3-24 0,-1-1 0,-1 1 0,0-1 0,-5 12 0,7-18 0,0-1 0,-1 0 0,1 0 0,-1 0 0,0 0 0,0 0 0,0 0 0,0-1 0,-1 1 0,1 0 0,-1-1 0,0 0 0,0 0 0,1 0 0,-1 0 0,-5 2 0,7-4 0,1 0 0,-1 0 0,0 0 0,0 0 0,1 0 0,-1 0 0,0 0 0,1 0 0,-1 0 0,0 0 0,0-1 0,1 1 0,-1 0 0,0-1 0,1 1 0,-1 0 0,1-1 0,-1 1 0,1-1 0,-1 1 0,0-1 0,1 1 0,0-1 0,-1 1 0,1-1 0,-1 0 0,1 1 0,0-1 0,-1 1 0,1-1 0,0 0 0,-1 1 0,1-1 0,0 0 0,0-1 0,-4-24 0,5 24 0,1 0 0,-1 0 0,0-1 0,1 2 0,0-1 0,-1 0 0,1 0 0,0 0 0,0 1 0,0-1 0,0 1 0,0 0 0,0-1 0,0 1 0,1 0 0,-1 0 0,0 0 0,5 0 0,-2-1 0,0 1 0,0-1 0,0 1 0,0 1 0,1-1 0,-1 1 0,11 0 0,-12 4 0,-10 2 0,-13 1 0,17-8 0,0 1 0,-1-1 0,1 0 0,0 0 0,-1 1 0,1-2 0,0 1 0,0 0 0,0 0 0,0-1 0,0 1 0,0-1 0,0 1 0,1-1 0,-1 0 0,1 0 0,-1 0 0,1 0 0,-1 0 0,1 0 0,0 0 0,-1-2 0,-3-8 0,1 1 0,-1 0 0,-1-14 0,-2-12 0,1 0 0,3-1 0,1 1 0,1-1 0,3 0 0,4-38 0,-5 74 0,0 0 0,0 1 0,0-1 0,0 0 0,1 0 0,-1 0 0,0 1 0,1-1 0,-1 0 0,1 0 0,0 1 0,0-1 0,0 0 0,-1 1 0,2-1 0,-1 1 0,0-1 0,0 1 0,0 0 0,1-1 0,-1 1 0,0 0 0,1 0 0,2-2 0,-1 3 0,-1 0 0,1 0 0,-1 0 0,0 1 0,1-1 0,-1 0 0,1 1 0,-1 0 0,0-1 0,1 1 0,-1 0 0,0 0 0,0 1 0,0-1 0,0 0 0,0 1 0,4 2 0,5 4 0,1-2 0,0 0 0,0 0 0,1-1 0,-1-1 0,1 0 0,0-1 0,0 0 0,1-1 0,-1 0 0,0-1 0,27-1 0,-37-1 0,0 1 0,0 0 0,0-1 0,0 0 0,0 0 0,0 1 0,-1-2 0,1 1 0,0 0 0,0-1 0,-1 1 0,1-1 0,-1 0 0,1 0 0,-1 0 0,0 0 0,3-2 0,-2-1 0,0 1 0,0-1 0,0 0 0,-1 1 0,0-1 0,0 0 0,0-1 0,2-9 0,-1-3 0,-1 1 0,0-1 0,-2 0 0,-2-31 0,1 48 0,1-1 0,0 1 0,0 0 0,-1 0 0,1-1 0,-1 1 0,1 0 0,-1 0 0,1 0 0,-1-1 0,0 1 0,0 0 0,1 0 0,-1 0 0,0 0 0,0 0 0,0 1 0,0-1 0,0 0 0,0 0 0,0 1 0,-1-1 0,1 0 0,0 1 0,0-1 0,0 1 0,-1 0 0,1-1 0,0 1 0,-1 0 0,1 0 0,0 0 0,0-1 0,-1 2 0,1-1 0,0 0 0,-1 0 0,1 0 0,0 0 0,0 1 0,-1-1 0,1 1 0,0-1 0,0 1 0,0-1 0,-1 1 0,-1 1 0,2-1 0,0-1 0,0 1 0,0-1 0,0 1 0,1 0 0,-1-1 0,0 1 0,0 0 0,0-1 0,1 1 0,-1 0 0,0 0 0,1 0 0,-1 0 0,0 0 0,1 0 0,-1 0 0,1 0 0,0 0 0,-1 0 0,1 2 0,0-2 0,0 0 0,1 0 0,-1 0 0,1 0 0,-1 0 0,1 0 0,0 0 0,-1-1 0,1 1 0,0 0 0,0 0 0,0 0 0,0-1 0,-1 1 0,1 0 0,0-1 0,0 1 0,0-1 0,0 1 0,0-1 0,0 0 0,0 1 0,1-1 0,-1 0 0,0 0 0,0 0 0,0 0 0,1 0 0,8 2 0,1 0 0,-1-1 0,0-1 0,0 0 0,1 0 0,-1-1 0,0 0 0,15-4 0,-24 4 0,-1 1 0,1 0 0,-1 0 0,0 0 0,1 0 0,-1 0 0,0 0 0,1 0 0,-1 0 0,1 0 0,-1 0 0,0 0 0,1 0 0,-1 0 0,1 0 0,-1 0 0,0 1 0,1-1 0,-1 0 0,0 0 0,1 0 0,-1 1 0,0-1 0,1 0 0,-1 0 0,0 1 0,0-1 0,1 0 0,-1 0 0,0 1 0,0-1 0,1 0 0,-1 1 0,0-1 0,0 0 0,0 1 0,0-1 0,0 1 0,1-1 0,-1 0 0,0 1 0,2 21 0,-2-19 0,-1 41 0,-2 0 0,-2 0 0,-11 45 0,-38 125 0,44-170 0,10-29 0,6-18 0,12-23 0,-16 22 0,60-88 0,132-149 0,-189 235 0,9-11 0,2-1 0,0 2 0,0 0 0,30-20 0,-43 34 0,0 0 0,0 0 0,0 1 0,0 0 0,0-1 0,0 1 0,0 0 0,0 1 0,1-1 0,-1 0 0,0 1 0,1 0 0,-1 0 0,0 0 0,1 0 0,-1 1 0,0-1 0,0 1 0,1 0 0,-1 0 0,0 0 0,0 0 0,0 0 0,0 1 0,0-1 0,0 1 0,0 0 0,-1 0 0,1 0 0,0 0 0,3 5 0,3 3 0,-1 1 0,0-1 0,-1 1 0,0 1 0,-1-1 0,9 24 0,-3-6 0,-3 2 0,0 0 0,-2 0 0,-2 0 0,3 33 0,-46-599 0,36 529 0,-2 8 0,-4 17 0,4-9 0,0-2 0,-82 180 0,64-145 0,-1-2 0,-40 53 0,62-93 0,-32 38 0,30-37 0,1 0 0,-1 0 0,1 1 0,-1-2 0,0 1 0,0 0 0,1-1 0,-1 1 0,0-1 0,-1 0 0,-5 2 0,8-3 0,0 0 0,-1 0 0,1 0 0,-1 0 0,1-1 0,0 1 0,-1 0 0,1-1 0,0 1 0,0-1 0,-1 1 0,1-1 0,0 1 0,0-1 0,0 0 0,0 0 0,0 0 0,0 0 0,0 0 0,0 0 0,0 0 0,0 0 0,0 0 0,0 0 0,1 0 0,-1 0 0,1 0 0,-1-1 0,1 1 0,-1 0 0,1-1 0,-1 1 0,1-2 0,-2-6 0,0 0 0,0-1 0,1-14 0,0 18 0,0-14 0,1 0 0,1 0 0,3-26 0,4 26 0,-8 20 0,0-1 0,1 1 0,-1 0 0,0 0 0,0-1 0,1 1 0,-1 0 0,0-1 0,1 1 0,-1 0 0,0 0 0,1 0 0,-1 0 0,0-1 0,1 1 0,-1 0 0,0 0 0,1 0 0,-1 0 0,0 0 0,1 0 0,-1 0 0,1 0 0,-1 0 0,0 0 0,1 0 0,0 0 0,0 1 0,1 0 0,-1 0 0,1 1 0,-1-1 0,1 0 0,-1 1 0,0-1 0,1 1 0,-1-1 0,0 1 0,0 0 0,0-1 0,-1 1 0,1 0 0,1 3 0,5 19 0,-1-1 0,-1 0 0,-1 1 0,1 26 0,-1-11 0,-16-56 0,-6-20 0,5 5 0,-10-37 0,15 39 0,-23-50 0,8 45 0,23 35 0,0-1 0,-1 1 0,1-1 0,-1 1 0,1 0 0,-1-1 0,0 1 0,1-1 0,-1 1 0,1 0 0,-1-1 0,0 1 0,1 0 0,-1 0 0,0 0 0,1-1 0,-1 1 0,0 0 0,1 0 0,-2 0 0,1 1 0,0-1 0,0 1 0,1-1 0,-1 1 0,0-1 0,1 1 0,-1 0 0,0-1 0,1 1 0,-1 0 0,1-1 0,-1 1 0,1 0 0,-1 0 0,1 0 0,0-1 0,-1 1 0,1 0 0,0 0 0,0 0 0,-1 1 0,-5 35 0,0 0 0,3 0 0,1 0 0,5 56 0,-2-50 0,0-17 0,0-32 0,0-45 0,-1-1 0,-2 0 0,-2 0 0,-14-68 0,14 117 0,0 11 0,-5 22 0,6-19 0,1-5 0,-5 21 0,-1-1 0,-2 0 0,-24 45 0,31-65 0,-1 0 0,0 0 0,0 0 0,0-1 0,-1 0 0,1 0 0,-1 0 0,-1 0 0,1-1 0,-1 0 0,1 0 0,-1-1 0,0 1 0,0-1 0,-1-1 0,1 1 0,-1-1 0,1 0 0,-1 0 0,0-1 0,-8 1 0,3-2 0,0 0 0,0-1 0,0-1 0,0 0 0,0 0 0,-16-6 0,-65-29 0,92 36 0,-16-6 0,1-2 0,0 0 0,1 0 0,0-2 0,0 0 0,1 0 0,1-2 0,-16-16 0,19 17 0,7 7 0,0 2 0,0-1 0,0 0 0,-1 1 0,0-1 0,1 1 0,-1 0 0,-9-5 0,12 8 0,1 0 0,-1 0 0,0 0 0,1 0 0,-1 0 0,0 0 0,1 0 0,-1 0 0,0 0 0,1 0 0,-1 0 0,0 0 0,1 1 0,-1-1 0,0 0 0,1 0 0,-1 1 0,1-1 0,-1 0 0,0 1 0,1-1 0,-1 1 0,1-1 0,-1 1 0,1-1 0,0 1 0,-1-1 0,1 1 0,-1 0 0,1-1 0,0 1 0,0-1 0,-1 1 0,1 0 0,0-1 0,0 1 0,0 0 0,0-1 0,0 1 0,0 0 0,0 1 0,-4 34 0,4-32 0,-1 13 0,0-6 0,1 1 0,0 0 0,1 0 0,0-1 0,3 13 0,-4-23 0,0 0 0,1-1 0,-1 1 0,0 0 0,1 0 0,-1 0 0,1-1 0,-1 1 0,1 0 0,-1 0 0,1-1 0,0 1 0,-1-1 0,1 1 0,0 0 0,-1-1 0,1 0 0,0 1 0,0-1 0,0 1 0,-1-1 0,1 0 0,0 1 0,0-1 0,0 0 0,0 0 0,0 0 0,0 0 0,-1 0 0,1 0 0,0 0 0,0 0 0,0 0 0,0 0 0,1-1 0,0 1 0,1-1 0,-1 0 0,0 1 0,0-1 0,1 0 0,-1 0 0,0 0 0,0-1 0,0 1 0,-1 0 0,1-1 0,2-2 0,27-29 0,1 2 0,1 1 0,60-42 0,-58 48 0,-1-3 0,-1 0 0,-2-2 0,34-40 0,-52 51 0,0 0 0,0 0 0,-2-2 0,0 1 0,-2-1 0,0-1 0,-1 0 0,-1 0 0,6-31 0,16-82 0,-17 91 0,8-68 0,-14 34 0,-3-110 0,-6 147 0,0 1 0,-3-1 0,-2 1 0,-18-60 0,23 93 0,-4-18 0,9 22 0,8 14 0,-4 0 0,-1-1 0,0 0 0,0 1 0,-1 0 0,-1 0 0,0 1 0,-1-1 0,2 21 0,5 22 0,7 57 0,-4-24 0,-7-67 0,2 1 0,0-2 0,1 1 0,20 33 0,-2 0 0,-18-37 0,-2-2 0,0-1 0,1 0 0,0 0 0,1-1 0,1 0 0,19 22 0,-29-35 0,1 0 0,0 0 0,0 0 0,0-1 0,0 1 0,0 0 0,0 0 0,0 0 0,0 0 0,0 0 0,0 0 0,0-1 0,0 1 0,0 0 0,0 0 0,0 0 0,0 0 0,0 0 0,0-1 0,0 1 0,0 0 0,0 0 0,0 0 0,0 0 0,0 0 0,1 0 0,-1-1 0,0 1 0,0 0 0,0 0 0,0 0 0,0 0 0,0 0 0,0 0 0,0 0 0,1 0 0,-1 0 0,0 0 0,0-1 0,0 1 0,0 0 0,0 0 0,0 0 0,1 0 0,-1 0 0,0 0 0,0 0 0,0 0 0,0 0 0,0 0 0,0 0 0,1 0 0,-1 0 0,0 0 0,0 0 0,0 0 0,0 0 0,0 0 0,1 1 0,-5-13 0,0 1 0,-1 0 0,0 0 0,-11-16 0,3 6 0,-53-95 0,-104-202 0,169 317 0,-1-6 0,-1 1 0,0-1 0,0 1 0,0 0 0,-1 0 0,0 0 0,0 0 0,-1 1 0,-7-7 0,12 11 0,-1 1 0,1 0 0,-1 0 0,1-1 0,-1 1 0,1 0 0,-1 0 0,1 0 0,-1 0 0,1 0 0,-1-1 0,1 1 0,-1 0 0,1 0 0,-1 1 0,1-1 0,-1 0 0,1 0 0,-1 0 0,1 0 0,-1 0 0,1 0 0,-1 1 0,1-1 0,-1 0 0,1 0 0,-1 1 0,1-1 0,-1 0 0,1 1 0,0-1 0,-1 0 0,1 1 0,0-1 0,-1 1 0,1-1 0,0 1 0,-1 0 0,-7 21 0,2 19 0,1 0 0,3 0 0,4 74 0,0-48 0,-1-31 0,1-22 0,-2 0 0,0 0 0,0 1 0,-1-1 0,-5 19 0,7-33 0,-1 0 0,0 0 0,0 0 0,0 1 0,0-1 0,0 0 0,0 0 0,0 1 0,0-1 0,0 0 0,0 0 0,0 0 0,0 1 0,0-1 0,0 0 0,0 0 0,0 0 0,0 1 0,0-1 0,-1 0 0,1 0 0,0 0 0,0 1 0,0-1 0,0 0 0,0 0 0,0 0 0,-1 0 0,1 1 0,0-1 0,0 0 0,0 0 0,0 0 0,-1 0 0,1 0 0,0 0 0,0 0 0,0 0 0,-1 1 0,1-1 0,0 0 0,0 0 0,0 0 0,-1 0 0,1 0 0,0 0 0,0 0 0,0 0 0,-1 0 0,1 0 0,0 0 0,0 0 0,-1-1 0,-5-14 0,-1-26 0,-33-393 0,41 460 0,0-5 0,-3 39 0,2-56 0,0 1 0,-1-1 0,0 0 0,0 0 0,0 0 0,0 0 0,-1 0 0,1 0 0,-1-1 0,0 1 0,0-1 0,-1 1 0,1-1 0,-1 1 0,-5 4 0,8-7 0,-1-1 0,1 0 0,-1 1 0,1-1 0,-1 1 0,0-1 0,1 0 0,-1 1 0,0-1 0,1 0 0,-1 0 0,0 1 0,0-1 0,1 0 0,-1 0 0,0 0 0,1 0 0,-1 0 0,0 0 0,0 0 0,1 0 0,-1 0 0,0 0 0,1-1 0,-1 1 0,0 0 0,0 0 0,1-1 0,-1 1 0,1 0 0,-1-1 0,0 1 0,0-1 0,-1-1 0,0-1 0,0 1 0,1 0 0,-1 0 0,1-1 0,0 1 0,-1-1 0,0-3 0,-4-13 0,0 1 0,2-2 0,0 1 0,-2-29 0,2-85 0,3 91 0,0-19 0,2 43 0,0 36 0,2 400 0,-3-253 0,-1-647 0,1 523 0,-7 46 0,5-72 0,0 0 0,-2-1 0,0 1 0,0-1 0,-1 0 0,-11 21 0,16-34 0,-1 0 0,1 0 0,-1 0 0,1-1 0,-1 1 0,1 0 0,-1 0 0,0 0 0,1-1 0,-1 1 0,0 0 0,0 0 0,1-1 0,-1 1 0,0-1 0,0 1 0,0-1 0,0 1 0,0-1 0,0 0 0,-1 1 0,1-1 0,0 0 0,1 0 0,-1-1 0,0 1 0,0 0 0,1-1 0,-1 1 0,1-1 0,-1 1 0,0-1 0,1 1 0,-1-1 0,1 1 0,-1-1 0,1 0 0,-1 1 0,1-1 0,0 1 0,-1-1 0,1 0 0,-1-1 0,-2-5 0,0-1 0,1-1 0,0 1 0,-1-9 0,-3-35 0,3-83 0,1 22 0,5 364 0,-3-153 0,0-92 0,0 1 0,0 0 0,0-1 0,0 1 0,-1-1 0,0 1 0,0-1 0,0 1 0,-1-1 0,-4 10 0,6-15 0,0 0 0,-1-1 0,1 1 0,0-1 0,0 1 0,-1 0 0,1-1 0,-1 1 0,1-1 0,0 1 0,-1-1 0,1 1 0,-1-1 0,1 0 0,-1 1 0,1-1 0,-1 1 0,0-1 0,1 0 0,-1 0 0,1 1 0,-1-1 0,0 0 0,1 0 0,-1 0 0,0 0 0,1 1 0,-1-1 0,0 0 0,1 0 0,-1-1 0,1 1 0,-1 0 0,0 0 0,1 0 0,-1 0 0,0 0 0,1-1 0,-1 1 0,1 0 0,-1 0 0,0-1 0,1 1 0,-1-1 0,1 1 0,-1 0 0,1-1 0,-1 1 0,1-1 0,0 1 0,-1-1 0,1 1 0,-1-1 0,1 0 0,0 1 0,0-1 0,-1 1 0,1-2 0,-21-42 0,19 38 0,-5-16 0,6 17 0,0 0 0,0 0 0,-1 0 0,0 0 0,0 0 0,0 0 0,-1 1 0,1-1 0,-4-4 0,6 10 0,-1-1 0,1 0 0,-1 0 0,1 1 0,0-1 0,-1 0 0,1 1 0,0-1 0,-1 0 0,1 1 0,0-1 0,-1 0 0,1 1 0,0-1 0,0 1 0,-1-1 0,1 1 0,0-1 0,0 0 0,0 1 0,0-1 0,0 1 0,0-1 0,0 1 0,0-1 0,0 1 0,0 0 0,-1 2 0,1-14 0,2-144 0,-1 196 0,0-9 0,-1 0 0,-7 57 0,-1-69 0,7-20 0,1 0 0,0 0 0,-1 0 0,1 0 0,0 0 0,-1-1 0,1 1 0,0 0 0,0 0 0,-1 0 0,1 0 0,0-1 0,-1 1 0,1 0 0,0 0 0,0-1 0,0 1 0,-1 0 0,1-1 0,0 1 0,0 0 0,0-1 0,-1 1 0,1 0 0,0-1 0,0 1 0,0 0 0,0-1 0,0 1 0,0-1 0,-8-38 0,4 20 0,-1 14 0,-12 26 0,12-13 0,-7 12 0,7-12 0,1 0 0,-1 0 0,0-1 0,-1 0 0,-7 7 0,13-13 0,0-1 0,-1 0 0,1 0 0,0 0 0,0 1 0,-1-1 0,1 0 0,0 0 0,0 0 0,-1 0 0,1 0 0,0 1 0,-1-1 0,1 0 0,0 0 0,0 0 0,-1 0 0,1 0 0,0 0 0,-1 0 0,1 0 0,0 0 0,-1 0 0,1 0 0,0 0 0,-1 0 0,1 0 0,0 0 0,0-1 0,-1 1 0,1 0 0,0 0 0,-1 0 0,1-1 0,-6-11 0,2-20 0,4 32 0,0-152 0,2 228 0,-2-74 0,0-10 0,0-20 0,0 7 0,0 38 0,0 11 0,1-8 0,-1-1 0,-3 20 0,3-34 0,-1-1 0,0 0 0,0 1 0,0-1 0,-1 0 0,1 1 0,-1-1 0,0 0 0,0 0 0,-1 0 0,1-1 0,-1 1 0,-6 6 0,9-9 0,-1 0 0,0 0 0,0-1 0,0 1 0,1 0 0,-1-1 0,0 1 0,0 0 0,0-1 0,0 1 0,0-1 0,0 0 0,0 1 0,-1-1 0,1 0 0,0 1 0,0-1 0,0 0 0,0 0 0,0 0 0,0 0 0,0 0 0,-1 0 0,1-1 0,-1 1 0,0-1 0,1 0 0,-1 0 0,1 0 0,0 0 0,-1-1 0,1 1 0,0 0 0,0-1 0,0 1 0,0 0 0,0-1 0,0 1 0,0-1 0,0-2 0,-3-6 0,1-1 0,0 0 0,-3-19 0,6 28 0,-6-45 0,4 30 0,3 47 0,0 4 0,0-27 0,-1-22 0,1-127 0,-1 152 0,0 8 0,-1-1 0,-4 33 0,5-49 0,0-1 0,0 0 0,0 1 0,0-1 0,0 1 0,0-1 0,0 0 0,0 1 0,0-1 0,0 1 0,0-1 0,0 0 0,-1 1 0,1-1 0,0 1 0,0-1 0,0 0 0,-1 1 0,1-1 0,0 0 0,0 1 0,-1-1 0,1 0 0,0 0 0,-1 1 0,1-1 0,0 0 0,-1 0 0,1 1 0,0-1 0,-1 0 0,1 0 0,0 0 0,-1 0 0,1 0 0,-1 1 0,1-1 0,0 0 0,-1 0 0,1 0 0,-1 0 0,-13-17 0,-10-37 0,24 52 0,-29-75 0,29 76 0,0 1 0,0 0 0,0-1 0,0 1 0,0 0 0,0-1 0,0 1 0,0 0 0,0-1 0,0 1 0,-1 0 0,1-1 0,0 1 0,0 0 0,0-1 0,0 1 0,-1 0 0,1-1 0,0 1 0,0 0 0,-1 0 0,1-1 0,0 1 0,0 0 0,-1 0 0,1 0 0,0-1 0,-1 1 0,1 0 0,0 0 0,-1 0 0,1 0 0,0 0 0,-1 0 0,1 0 0,-1 0 0,1 0 0,0 0 0,-1 0 0,0 0 0,-4 17 0,3 31 0,2-46 0,0 25 0,1 1 0,-2 0 0,-1 1 0,-7 33 0,9-61 0,0 0 0,0 0 0,0 1 0,0-1 0,-1 0 0,1 0 0,-1 1 0,1-1 0,-1 0 0,1 0 0,-1 0 0,0 0 0,1 0 0,-1 0 0,0 0 0,0 0 0,0 0 0,0 0 0,0 0 0,0 0 0,0 0 0,0-1 0,0 1 0,0-1 0,0 1 0,-1-1 0,1 1 0,0-1 0,0 1 0,-1-1 0,1 0 0,0 0 0,0 0 0,-1 0 0,1 0 0,0 0 0,-1 0 0,1 0 0,-1 0 0,-1-1 0,1 0 0,0 0 0,1 0 0,-1 0 0,0 0 0,0 0 0,0 0 0,0-1 0,1 1 0,-1-1 0,1 1 0,-1-1 0,1 1 0,0-1 0,-1 0 0,1 0 0,0 0 0,0 0 0,0 0 0,1 0 0,-2-3 0,1 1 0,0 0 0,1 0 0,0-1 0,0 1 0,0 0 0,0 0 0,0 0 0,1 0 0,0 0 0,0 0 0,0 0 0,0 0 0,1 0 0,2-4 0,-4 7 0,1 0 0,-1 0 0,1 0 0,0 0 0,-1 0 0,1 1 0,0-1 0,0 0 0,0 0 0,0 1 0,0-1 0,0 0 0,0 1 0,0-1 0,0 1 0,0 0 0,0-1 0,0 1 0,0 0 0,2-1 0,-1 1 0,0 1 0,0-1 0,0 0 0,0 1 0,-1 0 0,1-1 0,0 1 0,0 0 0,-1 0 0,1 0 0,0 0 0,-1 0 0,1 0 0,-1 0 0,1 0 0,1 3 0,5 5 0,0 0 0,-1 0 0,0 0 0,-1 1 0,0 0 0,6 15 0,23 68 0,-28-69 0,2 0 0,0 0 0,22 37 0,-29-57 0,1 0 0,-1-1 0,1 0 0,-1 1 0,1-1 0,0 0 0,1 0 0,-1 0 0,0-1 0,1 1 0,0-1 0,-1 0 0,1 0 0,0 0 0,0-1 0,0 1 0,7 1 0,-7-3 0,-1 0 0,0 0 0,0 0 0,0 0 0,0-1 0,1 1 0,-1-1 0,0 0 0,0 0 0,0 0 0,0 0 0,-1-1 0,1 1 0,0-1 0,0 0 0,-1 0 0,1 0 0,-1 0 0,0 0 0,1 0 0,-1 0 0,0-1 0,0 1 0,2-5 0,4-8 0,1-1 0,-2-1 0,0 1 0,-1-1 0,-1 0 0,0-1 0,4-33 0,12-44 0,19-22 0,-162 401 0,118-275 0,0 0 0,-1-1 0,0 0 0,-7 9 0,11-16 0,0 0 0,1 0 0,-1 0 0,0 0 0,0 0 0,0 0 0,0-1 0,0 1 0,0 0 0,0-1 0,0 1 0,-1-1 0,1 1 0,0-1 0,0 0 0,0 1 0,-3-1 0,3 0 0,0 0 0,0-1 0,0 1 0,0-1 0,0 1 0,0-1 0,0 1 0,0-1 0,0 0 0,0 0 0,0 1 0,1-1 0,-1 0 0,0 0 0,0 0 0,1 0 0,-1 0 0,1 0 0,-1 0 0,1 0 0,-1 0 0,1 0 0,-1-2 0,-6-19 0,1 0 0,1-1 0,1 0 0,1 1 0,1-1 0,2-32 0,-8-60 0,2 84 0,-18-51 0,17 63 0,0-1 0,2 0 0,0 0 0,1-1 0,1 1 0,0-33 0,3 51 0,1 0 0,-1-1 0,0 1 0,1 0 0,0-1 0,-1 1 0,1 0 0,0-1 0,0 1 0,0 0 0,1 0 0,-1 0 0,0 0 0,1 0 0,-1 0 0,1 0 0,0 1 0,0-1 0,-1 1 0,1-1 0,0 1 0,0 0 0,1-1 0,-1 1 0,0 0 0,0 0 0,0 1 0,1-1 0,-1 0 0,0 1 0,1-1 0,-1 1 0,5 0 0,0 0 0,-1 0 0,1 0 0,0 1 0,-1-1 0,1 2 0,-1-1 0,0 1 0,1 0 0,-1 0 0,0 1 0,8 4 0,7 6 0,-1 2 0,-1 0 0,0 2 0,-1 0 0,-1 1 0,-1 0 0,0 1 0,16 27 0,-14-16 0,-2 1 0,0 0 0,-2 1 0,-2 1 0,12 45 0,-19-54 0,4 49 0,-7-82 0,0-1 0,0 1 0,1 0 0,0 0 0,4-9 0,4-12 0,15-65 0,-17 55 0,26-66 0,-24 89 0,-11 17 0,0 0 0,1 0 0,-1 0 0,0 0 0,0 0 0,0 0 0,0 0 0,0 0 0,1 0 0,-1 0 0,0 0 0,0 0 0,0 0 0,0 0 0,1 0 0,-1 0 0,0 0 0,0 0 0,0 0 0,0 0 0,1 0 0,-1 0 0,0 0 0,0 0 0,0 0 0,0 1 0,0-1 0,0 0 0,1 0 0,-1 0 0,0 0 0,0 0 0,0 0 0,0 1 0,0-1 0,0 0 0,0 0 0,0 0 0,0 0 0,0 1 0,0-1 0,0 0 0,0 0 0,0 0 0,0 0 0,0 1 0,0-1 0,0 0 0,0 0 0,1 4 0,-1 0 0,0 0 0,0 0 0,0 0 0,-1-1 0,0 1 0,-1 5 0,-2 4 0,0 0 0,-1 0 0,-1-1 0,-8 15 0,13-24 0,-1 0 0,0 0 0,0 0 0,0 0 0,-1 0 0,1 0 0,-1-1 0,1 1 0,-1-1 0,0 0 0,0 0 0,0 0 0,0 0 0,0 0 0,0-1 0,-1 1 0,1-1 0,-1 0 0,1 0 0,-1 0 0,1-1 0,-5 1 0,2-2 0,-1 0 0,1 0 0,0-1 0,0 0 0,-1 0 0,1 0 0,1-1 0,-1 0 0,0 0 0,-8-6 0,-52-46 0,58 48 0,-8-8 0,1 0 0,1-1 0,-18-24 0,27 33 0,0-1 0,0 0 0,1 0 0,0 0 0,1 0 0,0-1 0,0 1 0,1-1 0,0 0 0,-2-14 0,4 22 0,0 0 0,0 0 0,-1 0 0,1-1 0,0 1 0,0 0 0,0 0 0,0 0 0,0-1 0,1 1 0,-1 0 0,0 0 0,0 0 0,1-1 0,-1 1 0,1 0 0,-1 0 0,1 0 0,-1 0 0,1 0 0,0 0 0,0 0 0,-1 0 0,1 0 0,0 0 0,0 1 0,0-1 0,0 0 0,0 0 0,2 0 0,-2 1 0,1 1 0,-1-1 0,0 1 0,1-1 0,-1 1 0,0-1 0,0 1 0,0 0 0,1 0 0,-1 0 0,0 0 0,0 0 0,0 0 0,0 0 0,0 0 0,0 0 0,-1 0 0,1 0 0,0 1 0,-1-1 0,1 0 0,-1 0 0,1 1 0,-1-1 0,1 0 0,-1 1 0,0 1 0,8 22 0,-1-1 0,-1 2 0,-1-1 0,-1 1 0,-2-1 0,-1 40 0,-1-65 0,0-1 0,0 1 0,0 0 0,0 0 0,0 0 0,0 0 0,0 0 0,0 0 0,-1 0 0,1 0 0,0 0 0,0 0 0,0 0 0,0 1 0,0-1 0,0 0 0,0 0 0,0 0 0,0 0 0,0 0 0,0 0 0,-1 0 0,1 0 0,0 0 0,0 0 0,0 0 0,0 0 0,0 0 0,0 0 0,0 0 0,0 0 0,0 0 0,0 1 0,0-1 0,0 0 0,0 0 0,0 0 0,0 0 0,0 0 0,-4-16 0,-2-22 0,5 24 0,5 21 0,4 15 0,-4-16 9,0 0-1,1 0 1,0-1-1,0 1 1,0-1 0,0 0-1,1 0 1,0-1-1,0 0 1,0 0-1,0 0 1,1-1-1,13 6 1,-3-3-306,0-1 0,0-1 0,1-1 0,29 3 0,-6-4-6529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0T18:46:08.002"/>
    </inkml:context>
    <inkml:brush xml:id="br0">
      <inkml:brushProperty name="width" value="0.1" units="cm"/>
      <inkml:brushProperty name="height" value="0.1" units="cm"/>
      <inkml:brushProperty name="color" value="#FFFFFF"/>
    </inkml:brush>
  </inkml:definitions>
  <inkml:trace contextRef="#ctx0" brushRef="#br0">741 297 24575,'0'5'0,"0"1"0,-1 0 0,0-1 0,0 1 0,-4 9 0,5-14 0,0-1 0,0 1 0,0 0 0,0-1 0,-1 1 0,1 0 0,0-1 0,-1 1 0,1 0 0,0-1 0,-1 1 0,1 0 0,-1-1 0,1 1 0,-1-1 0,1 1 0,-1-1 0,1 1 0,-1-1 0,1 0 0,-1 1 0,0-1 0,1 0 0,-1 1 0,0-1 0,1 0 0,-1 0 0,0 1 0,0-1 0,1 0 0,-1 0 0,0 0 0,1 0 0,-1 0 0,0 0 0,0 0 0,1 0 0,-1 0 0,0-1 0,0 1 0,1 0 0,-1 0 0,0-1 0,1 1 0,-1 0 0,1-1 0,-1 1 0,0 0 0,1-1 0,-1 1 0,1-1 0,-1 1 0,1-1 0,-1-1 0,-2 0 0,1-1 0,0 0 0,0-1 0,0 1 0,1 0 0,-1 0 0,1-1 0,0 1 0,0-1 0,0 1 0,0-1 0,0-4 0,-3-46 0,4 45 0,0 0 0,0-1 0,0 1 0,1-1 0,0 1 0,5-18 0,-6 27 0,0 1 0,0-1 0,0 0 0,0 0 0,0 0 0,0 0 0,0 1 0,0-1 0,1 0 0,-1 0 0,0 0 0,0 0 0,0 1 0,0-1 0,0 0 0,0 0 0,0 0 0,1 0 0,-1 0 0,0 0 0,0 0 0,0 1 0,0-1 0,1 0 0,-1 0 0,0 0 0,0 0 0,0 0 0,0 0 0,1 0 0,-1 0 0,0 0 0,0 0 0,0 0 0,1 0 0,-1 0 0,0 0 0,0 0 0,0 0 0,0 0 0,1 0 0,-1 0 0,0 0 0,0-1 0,0 1 0,0 0 0,1 0 0,-1 0 0,0 0 0,0 0 0,0 0 0,0 0 0,0-1 0,1 1 0,-1 0 0,4 24 0,4 58 0,-6 135 0,-9-166 0,7-50 0,-1 0 0,1 0 0,0 1 0,-1-1 0,1 0 0,-1 0 0,1 0 0,-1 0 0,0 0 0,1 0 0,-1 0 0,0 0 0,0-1 0,0 1 0,1 0 0,-3 1 0,2-2 0,1 0 0,-1 0 0,0 0 0,0 0 0,0 0 0,0 0 0,1 0 0,-1 0 0,0-1 0,0 1 0,0 0 0,1-1 0,-1 1 0,0 0 0,0-1 0,1 1 0,-1-1 0,0 1 0,1-1 0,-1 1 0,0-1 0,1 1 0,-1-1 0,1 0 0,-1 1 0,1-1 0,-1-1 0,-8-10 0,1 0 0,1 0 0,0-1 0,1 0 0,0-1 0,1 1 0,0-1 0,-2-15 0,-3-19 0,-5-52 0,13 80 0,0 0 0,2 1 0,2-27 0,4 28 0,-6 18 0,0 0 0,0 0 0,0 0 0,1-1 0,-1 1 0,0 0 0,0 0 0,0 0 0,1 0 0,-1 0 0,0 0 0,0 0 0,1 0 0,-1 0 0,0 1 0,0-1 0,0 0 0,1 0 0,-1 0 0,0 0 0,0 0 0,0 0 0,1 0 0,-1 0 0,0 1 0,0-1 0,0 0 0,0 0 0,0 0 0,1 0 0,-1 0 0,0 1 0,0-1 0,0 0 0,0 0 0,0 0 0,0 1 0,0-1 0,1 0 0,11 34 0,-3-6 0,-2 1 0,-1 1 0,-2-1 0,0 1 0,-2 30 0,-2-55 0,0 1 0,-1-1 0,1 0 0,-2 1 0,-1 7 0,3-13 0,0 1 0,-1-1 0,1 0 0,0 1 0,0-1 0,0 0 0,0 1 0,0-1 0,-1 1 0,1-1 0,0 0 0,0 1 0,-1-1 0,1 0 0,0 0 0,0 1 0,-1-1 0,1 0 0,0 0 0,-1 1 0,1-1 0,0 0 0,-1 0 0,1 0 0,0 0 0,-1 1 0,1-1 0,-1 0 0,1 0 0,0 0 0,-1 0 0,1 0 0,-1 0 0,1 0 0,0 0 0,-1 0 0,1 0 0,0 0 0,-1 0 0,1-1 0,-1 1 0,1 0 0,0 0 0,-1 0 0,1 0 0,0-1 0,-1 1 0,1 0 0,0 0 0,-1-1 0,1 1 0,0 0 0,0 0 0,-1-1 0,1 1 0,0 0 0,0-1 0,-1 0 0,-13-22 0,5-2 0,0-1 0,1 0 0,2 0 0,0 0 0,-1-29 0,-5-139 0,12 182 0,0 1 0,-1 8 0,2 4 0,-2 35 0,-2-11 0,-12 47 0,13-65 0,0 0 0,0 0 0,-1 0 0,0 0 0,0 0 0,-1-1 0,0 1 0,0-1 0,-1 0 0,-9 11 0,13-17 0,0 1 0,0 0 0,1 0 0,-1-1 0,0 1 0,0-1 0,0 1 0,0-1 0,0 1 0,0-1 0,0 1 0,0-1 0,0 0 0,0 0 0,0 1 0,0-1 0,0 0 0,0 0 0,0 0 0,0 0 0,0 0 0,0-1 0,0 1 0,0 0 0,0 0 0,0-1 0,0 1 0,0 0 0,0-1 0,0 1 0,0-1 0,0 1 0,0-1 0,0 0 0,1 1 0,-1-1 0,0 0 0,0 0 0,1 0 0,-1 1 0,0-1 0,1 0 0,-1 0 0,1 0 0,0 0 0,-1-1 0,-3-7 0,0 0 0,1 0 0,0 0 0,-2-11 0,2 7 0,-10 29 0,7-5 0,2 0 0,-1 0 0,1 0 0,-3 17 0,-11 31 0,18-59 0,0 0 0,0 0 0,-1 1 0,1-1 0,0 0 0,0 1 0,0-1 0,0 0 0,0 0 0,0 1 0,0-1 0,0 0 0,-1 0 0,1 1 0,0-1 0,0 0 0,0 0 0,0 0 0,-1 1 0,1-1 0,0 0 0,0 0 0,-1 0 0,1 0 0,0 1 0,0-1 0,-1 0 0,1 0 0,0 0 0,0 0 0,-1 0 0,1 0 0,0 0 0,0 0 0,-1 0 0,1 0 0,0 0 0,-1 0 0,1 0 0,0 0 0,0 0 0,-1 0 0,1 0 0,0 0 0,-1 0 0,-7-15 0,-1-23 0,-1-93 0,10 211 0,0-30 0,0-40 0,0-19 0,1 10 0,-1 4 0,0 0 0,0 1 0,-1-1 0,0 0 0,-1 8 0,1-12 0,1 1 0,0-1 0,-1 1 0,1-1 0,-1 0 0,0 1 0,0-1 0,1 0 0,-1 0 0,0 1 0,0-1 0,0 0 0,0 0 0,0 0 0,0 0 0,0 0 0,0 0 0,-1-1 0,1 1 0,0 0 0,-1-1 0,1 1 0,0 0 0,-1-1 0,1 0 0,-1 1 0,1-1 0,-1 0 0,1 0 0,0 0 0,-1 0 0,1 0 0,-3 0 0,0-1 0,0 0 0,0 0 0,0 0 0,0-1 0,0 1 0,0-1 0,1 0 0,-1 0 0,1 0 0,-1-1 0,1 1 0,0-1 0,0 0 0,0 0 0,-5-5 0,-2-6 0,1 0 0,-13-26 0,-5-7 0,15 38 0,5 16 0,2 25 0,5-30 0,-1 14 0,-1 8 0,1 0 0,1 0 0,5 34 0,-2-4 0,-3-51 0,0 0 0,0-1 0,0 1 0,0 0 0,-1 0 0,1-1 0,-1 1 0,0-1 0,1 1 0,-1 0 0,0-1 0,-1 0 0,1 1 0,0-1 0,-1 0 0,1 1 0,-1-1 0,0 0 0,1 0 0,-1 0 0,0 0 0,-3 1 0,4-3 0,1 1 0,-1-1 0,0 0 0,1 0 0,-1 0 0,0 0 0,0 0 0,1 0 0,-1 0 0,0 0 0,1 0 0,-1 0 0,0 0 0,0 0 0,1 0 0,-1-1 0,0 1 0,1 0 0,-1-1 0,0 1 0,1 0 0,-1-1 0,1 1 0,-1-1 0,1 1 0,-1-1 0,1 1 0,-1-1 0,1 1 0,-1-1 0,1 1 0,0-1 0,-1 0 0,1 1 0,0-1 0,-1 0 0,1 1 0,0-1 0,0 0 0,0 1 0,-1-2 0,-3-31 0,5 14 0,1 1 0,1-1 0,1 1 0,0-1 0,2 1 0,0 0 0,0 1 0,2-1 0,0 1 0,1 1 0,1 0 0,1 0 0,0 1 0,15-16 0,-26 30 0,1 0 0,0 0 0,0 0 0,-1 0 0,1 0 0,0 1 0,0-1 0,0 0 0,0 1 0,0-1 0,0 0 0,0 1 0,0-1 0,0 1 0,0 0 0,0-1 0,1 1 0,1 0 0,-3 0 0,1 0 0,0 0 0,-1 1 0,1-1 0,0 0 0,-1 1 0,1-1 0,-1 0 0,1 1 0,-1-1 0,1 1 0,-1-1 0,1 1 0,-1-1 0,1 1 0,-1-1 0,0 1 0,1 0 0,-1-1 0,0 1 0,1 0 0,-1 0 0,2 6 0,0 1 0,-1-1 0,0 0 0,0 12 0,-2 18 0,-1 1 0,-2-1 0,-2 0 0,-2-1 0,-13 42 0,18-65 0,0 0 0,-2 0 0,1-1 0,-1 1 0,-1-1 0,-1 0 0,1 0 0,-2-1 0,0 0 0,-13 15 0,20-25 0,1 0 0,-1-1 0,0 1 0,1 0 0,-1-1 0,0 1 0,0-1 0,1 1 0,-1-1 0,0 1 0,0-1 0,0 0 0,0 1 0,1-1 0,-1 0 0,0 0 0,0 0 0,0 0 0,0 1 0,0-1 0,0-1 0,0 1 0,0 0 0,0 0 0,1 0 0,-1 0 0,0 0 0,0-1 0,0 1 0,0 0 0,0-1 0,1 1 0,-1-1 0,0 1 0,0-1 0,1 1 0,-1-1 0,0 0 0,1 1 0,-1-1 0,1 0 0,-1 1 0,0-2 0,-3-4 0,1 0 0,0 0 0,0-1 0,-4-11 0,5 11 0,-13-42 0,3-1 0,2 0 0,2-1 0,2 1 0,1-83 0,5 119 0,0 0 0,1 1 0,0-1 0,1 1 0,6-19 0,-8 31 0,0 0 0,0 0 0,0 0 0,1 1 0,-1-1 0,0 0 0,1 0 0,-1 0 0,1 1 0,-1-1 0,1 0 0,-1 0 0,1 1 0,-1-1 0,1 0 0,0 1 0,-1-1 0,1 1 0,0-1 0,0 1 0,0-1 0,0 0 0,0 2 0,0-1 0,0 0 0,0 0 0,-1 0 0,1 0 0,0 1 0,-1-1 0,1 0 0,0 1 0,0-1 0,-1 1 0,1-1 0,-1 1 0,1-1 0,0 1 0,-1-1 0,1 1 0,-1-1 0,1 1 0,0 1 0,24 46 0,-20-36 0,8 22 0,0 1 0,-3 1 0,8 44 0,13 42 0,-27-117 0,-1-12 0,4-25 0,-3 8 0,-2 17 0,1 1 0,-1 0 0,1 0 0,0 0 0,0 0 0,1 1 0,6-8 0,-9 11 0,0 1 0,0-1 0,0 1 0,1 0 0,-1 0 0,1 0 0,-1 0 0,1 0 0,-1 0 0,1 0 0,-1 0 0,1 1 0,0-1 0,-1 1 0,1-1 0,0 1 0,0-1 0,-1 1 0,1 0 0,0 0 0,0 0 0,0 0 0,-1 0 0,1 0 0,0 1 0,0-1 0,-1 1 0,1-1 0,0 1 0,-1-1 0,1 1 0,2 1 0,3 3 0,0 1 0,1-1 0,-2 1 0,1 1 0,-1-1 0,0 1 0,0 0 0,-1 0 0,0 1 0,5 9 0,5 6 0,-15-22 0,1 0 0,-1-1 0,0 1 0,1 0 0,-1 0 0,1-1 0,0 1 0,-1-1 0,1 1 0,-1 0 0,1-1 0,0 1 0,-1-1 0,1 0 0,0 1 0,0-1 0,-1 1 0,1-1 0,0 0 0,0 0 0,0 1 0,-1-1 0,1 0 0,0 0 0,0 0 0,0 0 0,1 0 0,-1-1 0,1 1 0,-1-1 0,0 0 0,1 0 0,-1 1 0,0-1 0,1 0 0,-1 0 0,0-1 0,0 1 0,0 0 0,0 0 0,1-3 0,4-6 0,0-1 0,-1 0 0,4-13 0,-7 20 0,11-38 0,-10 30 0,0 1 0,1 0 0,0 1 0,1-1 0,0 1 0,10-16 0,-14 25 0,-1 0 0,1 0 0,0 0 0,-1 0 0,1 0 0,0 1 0,0-1 0,0 0 0,-1 0 0,1 1 0,0-1 0,0 0 0,0 1 0,0-1 0,1 1 0,-1-1 0,0 1 0,0 0 0,0-1 0,0 1 0,0 0 0,0 0 0,1 0 0,-1 0 0,0 0 0,0 0 0,0 0 0,0 0 0,1 0 0,-1 1 0,0-1 0,0 0 0,0 1 0,0-1 0,0 1 0,0-1 0,0 1 0,0 0 0,0-1 0,0 1 0,0 0 0,0 0 0,0-1 0,-1 1 0,2 2 0,2 1 0,-1 1 0,1 0 0,-1 0 0,0 0 0,0 1 0,-1-1 0,4 12 0,-1 3 0,-1 0 0,-1 0 0,1 25 0,-3-34 0,-1 0 0,-1 0 0,0 1 0,0-1 0,-1 0 0,0 0 0,-5 14 0,7-25 0,0 0 0,0 0 0,0 1 0,0-1 0,0 0 0,0 1 0,0-1 0,-1 0 0,1 0 0,0 1 0,0-1 0,0 0 0,0 0 0,0 1 0,0-1 0,0 0 0,-1 0 0,1 0 0,0 1 0,0-1 0,0 0 0,0 0 0,-1 0 0,1 1 0,0-1 0,0 0 0,0 0 0,-1 0 0,1 0 0,0 0 0,0 0 0,-1 0 0,1 1 0,0-1 0,0 0 0,-1 0 0,1 0 0,0 0 0,-1 0 0,1 0 0,0 0 0,0 0 0,-1 0 0,1 0 0,0 0 0,0-1 0,-1 1 0,-8-14 0,8 12 0,1 0 0,-1 1 0,0-1 0,0 0 0,0 0 0,0 1 0,0-1 0,0 1 0,-1-1 0,1 1 0,0 0 0,-1-1 0,1 1 0,-1 0 0,-3-2 0,-93-4 0,27-13 0,71 20 0,0 0 0,0 1 0,0-1 0,0 0 0,1 0 0,-1 0 0,0 0 0,0 0 0,0 1 0,0-1 0,0 0 0,0 0 0,0 0 0,0 0 0,0 1 0,0-1 0,0 0 0,0 0 0,0 0 0,0 1 0,0-1 0,0 0 0,0 0 0,0 0 0,0 0 0,0 1 0,0-1 0,0 0 0,0 0 0,0 0 0,-1 0 0,1 0 0,0 1 0,0-1 0,0 0 0,0 0 0,0 0 0,0 0 0,0 0 0,-1 0 0,1 1 0,0-1 0,0 0 0,0 0 0,0 0 0,-1 0 0,1 0 0,0 0 0,0 0 0,0 0 0,0 0 0,-1 0 0,1 0 0,0 0 0,0 0 0,0 0 0,0 0 0,-1 0 0,1 0 0,0 0 0,0 0 0,0 0 0,0 0 0,-1 0 0,1 0 0,0-1 0,10 17 0,-7-12 0,-2-1 0,0 1 0,0 0 0,0 0 0,0 0 0,-1 0 0,1 0 0,-1 0 0,0 0 0,0 0 0,0 0 0,-1 0 0,0 0 0,-1 4 0,-19 56 0,10-35 0,8-19 0,0-1 0,0 1 0,1 0 0,0 0 0,0 11 0,2-18 0,0 1 0,1-1 0,-1 0 0,0 0 0,1 0 0,0 0 0,0 0 0,0 0 0,0 0 0,0 0 0,0 0 0,1 0 0,0 0 0,-1-1 0,1 1 0,0-1 0,0 1 0,1-1 0,-1 0 0,4 3 0,10 6 0,1-2 0,0 0 0,0-1 0,1 0 0,21 5 0,-19-7 0,0 2 0,0 0 0,36 22 0,-48-24 0,1 1 0,-2 0 0,1 1 0,-1-1 0,0 1 0,-1 1 0,0 0 0,0 0 0,5 11 0,5 15 0,14 42 0,-21-53 0,12 29 0,-8-22 0,-2 1 0,0 0 0,11 65 0,7 88 0,-26-176 0,-1-16 0,-1-24 0,-1 27 0,0-50 0,2-73 0,-1 113 0,0 1 0,1 1 0,1-1 0,0 0 0,1 1 0,0-1 0,6-11 0,-9 23 0,-1-1 0,1 1 0,-1 0 0,1 0 0,0-1 0,0 1 0,0 0 0,0 0 0,0 0 0,0 0 0,0 0 0,0 0 0,0 1 0,0-1 0,0 0 0,3-1 0,-3 2 0,0 0 0,0 1 0,-1-1 0,1 0 0,0 0 0,0 0 0,0 1 0,-1-1 0,1 0 0,0 1 0,0-1 0,-1 1 0,1-1 0,0 1 0,-1-1 0,1 1 0,0 0 0,-1-1 0,1 1 0,-1 0 0,1-1 0,-1 1 0,0 0 0,1-1 0,-1 1 0,0 0 0,1 0 0,-1 0 0,0 0 0,6 14 0,-1 0 0,-1-1 0,0 1 0,-2 0 0,3 19 0,0 85 0,-4-87 0,-1-12 0,2-10 0,-2 0 0,1 0 0,-2 0 0,1 0 0,-1 0 0,-1 0 0,0 0 0,0 0 0,-6 14 0,8-24 0,0 0 0,0 1 0,0-1 0,0 0 0,0 0 0,0 0 0,0 0 0,0 0 0,-1 0 0,1 0 0,0 1 0,0-1 0,0 0 0,0 0 0,0 0 0,0 0 0,-1 0 0,1 0 0,0 0 0,0 0 0,0 0 0,0 0 0,0 0 0,-1 0 0,1 0 0,0 0 0,0 0 0,0 0 0,0 0 0,0 0 0,-1 0 0,1 0 0,0 0 0,0 0 0,0 0 0,0 0 0,0 0 0,0 0 0,-1 0 0,1 0 0,0 0 0,0-1 0,0 1 0,0 0 0,0 0 0,0 0 0,0 0 0,0 0 0,-1 0 0,1-1 0,-7-10 0,-4-16 0,11 26 0,-25-91 0,25 92 0,0 1 0,0-1 0,0 0 0,0 0 0,0 0 0,0 0 0,0 0 0,0 0 0,0 0 0,0 0 0,0 0 0,0 0 0,0 0 0,0 0 0,0 0 0,0 0 0,0 1 0,0-1 0,0 0 0,0 0 0,0 0 0,-1 0 0,1 0 0,0 0 0,0 0 0,0 0 0,0 0 0,0 0 0,0 0 0,0 0 0,0 0 0,0 0 0,0 0 0,0 0 0,0 0 0,-1 0 0,1 0 0,0 0 0,0 0 0,0 0 0,0 0 0,0 0 0,0 0 0,0 0 0,0 0 0,0 0 0,0 0 0,0 0 0,0 0 0,-1-1 0,-1 17 0,0 19 0,1-8 0,-4 35 0,5-61 0,0-1 0,0 1 0,0 0 0,0-1 0,0 1 0,0 0 0,0-1 0,0 1 0,0 0 0,-1-1 0,1 1 0,0 0 0,0-1 0,-1 1 0,1-1 0,0 1 0,-1 0 0,1-1 0,-1 1 0,1-1 0,-1 1 0,1-1 0,-1 0 0,1 1 0,-1-1 0,1 1 0,-1-1 0,1 0 0,-1 0 0,0 1 0,1-1 0,-1 0 0,0 0 0,1 0 0,-1 1 0,0-1 0,-1-1 0,0 0 0,0 1 0,0-1 0,1 0 0,-1 0 0,0-1 0,1 1 0,-1 0 0,1 0 0,-1-1 0,1 1 0,-2-3 0,-5-6 0,0-1 0,-12-21 0,11 12 0,1 0 0,2 0 0,-7-28 0,-1-5 0,10 102 0,3-43 0,0-1 0,0 0 0,0 0 0,-1 0 0,0 0 0,0 0 0,0 0 0,0 0 0,-1-1 0,0 1 0,0-1 0,0 0 0,-4 5 0,5-8 0,1 1 0,-1-1 0,0 0 0,0 1 0,0-1 0,0 0 0,0 0 0,0 0 0,0 0 0,0-1 0,0 1 0,0-1 0,-1 1 0,1-1 0,0 0 0,0 1 0,-1-1 0,1 0 0,0-1 0,0 1 0,-1 0 0,1-1 0,0 1 0,0-1 0,0 0 0,0 1 0,0-1 0,0 0 0,0 0 0,0-1 0,-3-1 0,-5-4 0,8 5 0,-1 0 0,1 1 0,-1-1 0,0 0 0,0 1 0,1-1 0,-1 1 0,-4-1 0,6 2 0,1 0 0,-1 0 0,0 1 0,0-1 0,0 0 0,1 0 0,-1 1 0,0-1 0,0 0 0,1 1 0,-1-1 0,0 1 0,1-1 0,-1 1 0,0-1 0,1 1 0,-1-1 0,1 1 0,-1 0 0,1-1 0,-1 1 0,1 0 0,-1 0 0,1-1 0,0 1 0,0 0 0,-1 0 0,1-1 0,0 1 0,0 0 0,0 0 0,-1 0 0,1-1 0,0 1 0,0 0 0,1 1 0,-5 24 0,3-17 0,0 0 0,0 1 0,-1-1 0,0 0 0,-1 0 0,0 0 0,-6 11 0,8-18 0,1-1 0,-1 0 0,0 0 0,0 0 0,1 0 0,-1 0 0,0 0 0,0 0 0,0 0 0,0-1 0,0 1 0,0 0 0,0 0 0,0-1 0,-1 1 0,1-1 0,0 1 0,0-1 0,0 1 0,-1-1 0,1 0 0,0 0 0,-1 1 0,1-1 0,0 0 0,0 0 0,-1 0 0,1-1 0,0 1 0,-1 0 0,1 0 0,0-1 0,0 1 0,0-1 0,-1 1 0,1-1 0,0 1 0,0-1 0,0 0 0,0 1 0,0-1 0,-1-1 0,-5-3 0,1-1 0,1 0 0,-1 0 0,-8-12 0,13 17 0,-13-12 0,13 12 0,0 1 0,0-1 0,0 0 0,-1 0 0,1-1 0,0 1 0,0 0 0,1 0 0,-1 0 0,0-1 0,0 1 0,0 0 0,1-1 0,-1 1 0,1-1 0,-1 1 0,1-1 0,-1-1 0,-5-30 0,1-1 0,0-60 0,7 182 0,0-45 0,-1 1 0,-7 53 0,5-94 0,1 0 0,-1 0 0,0 0 0,0 0 0,0-1 0,-1 1 0,1 0 0,-1 0 0,0-1 0,1 1 0,-1-1 0,0 1 0,0-1 0,-1 0 0,1 0 0,0 0 0,-1 0 0,0 0 0,1-1 0,-5 3 0,5-3 0,0 0 0,1-1 0,-1 1 0,0-1 0,0 1 0,0-1 0,0 1 0,-1-1 0,1 0 0,0 0 0,0 0 0,0 0 0,0-1 0,0 1 0,0 0 0,0-1 0,0 0 0,0 1 0,0-1 0,0 0 0,1 0 0,-1 0 0,0 0 0,0 0 0,1 0 0,-1-1 0,1 1 0,-1-1 0,1 1 0,-3-4 0,-1-3 0,1 0 0,0 0 0,0-1 0,0 0 0,1 0 0,1 0 0,-1 0 0,1 0 0,1 0 0,0 0 0,0-1 0,1 1 0,0-1 0,3-16 0,-2 16 0,0 0 0,1 0 0,1 0 0,0 0 0,0 0 0,1 1 0,0-1 0,0 1 0,1 0 0,0 0 0,1 0 0,0 1 0,8-8 0,-13 14 0,0 1 0,0 0 0,0 0 0,0 0 0,0 0 0,0 0 0,0 0 0,0 0 0,1 0 0,-1 0 0,0 1 0,1-1 0,-1 0 0,0 1 0,1-1 0,-1 1 0,1 0 0,-1-1 0,1 1 0,-1 0 0,1 0 0,-1 0 0,1 0 0,-1 0 0,1 0 0,-1 1 0,1-1 0,-1 0 0,1 1 0,-1-1 0,1 1 0,1 0 0,-1 2 0,0-1 0,1 0 0,-1 1 0,0-1 0,0 1 0,-1 0 0,1 0 0,-1 0 0,1 0 0,-1 0 0,0 0 0,0 0 0,1 6 0,-1-1 0,4 14 0,-4-20 0,0-12 0,-1-12 0,-1 0 0,-1 0 0,-1 1 0,-1-1 0,-1 1 0,-9-27 0,3 28 0,11 20 0,0-1 0,0 1 0,0 0 0,0 0 0,0 0 0,0 0 0,0-1 0,0 1 0,-1 0 0,1 0 0,0 0 0,0 0 0,0 0 0,0 0 0,0-1 0,-1 1 0,1 0 0,0 0 0,0 0 0,0 0 0,0 0 0,-1 0 0,1 0 0,0 0 0,0 0 0,0 0 0,-1 0 0,1 0 0,0 0 0,0 0 0,0 0 0,0 0 0,-1 0 0,1 0 0,0 0 0,0 0 0,0 0 0,-1 0 0,1 0 0,0 0 0,0 1 0,0-1 0,0 0 0,-1 0 0,0 3 0,1-1 0,-1 1 0,0 0 0,1 0 0,-1-1 0,1 1 0,0 0 0,0 0 0,0 0 0,1 4 0,2 36 0,10 49 0,-11-82 0,0 1 0,1-1 0,0 1 0,1-1 0,0 0 0,1 0 0,0-1 0,0 1 0,1-1 0,10 12 0,-15-20 0,0 0 0,0 1 0,0-1 0,1 0 0,-1-1 0,0 1 0,0 0 0,1 0 0,-1 0 0,1-1 0,-1 1 0,0-1 0,1 1 0,-1-1 0,1 1 0,-1-1 0,1 0 0,0 0 0,-1 0 0,1 0 0,-1 0 0,1 0 0,1-1 0,0 0 0,0 0 0,0 0 0,0-1 0,-1 1 0,1-1 0,0 1 0,-1-1 0,1 0 0,-1 0 0,0-1 0,3-1 0,5-9 0,0-1 0,-1 1 0,11-24 0,-17 32 0,27-58 0,-23 45 0,1 0 0,1 0 0,1 1 0,0 1 0,1-1 0,17-19 0,-28 36 0,1-1 0,-1 1 0,1-1 0,-1 1 0,1 0 0,-1-1 0,1 1 0,-1-1 0,1 1 0,-1 0 0,1 0 0,0-1 0,-1 1 0,1 0 0,-1 0 0,1 0 0,0 0 0,-1-1 0,1 1 0,0 0 0,-1 0 0,1 0 0,-1 0 0,1 1 0,0-1 0,-1 0 0,1 0 0,0 0 0,-1 0 0,2 1 0,-1 0 0,0 0 0,0 0 0,1 1 0,-1-1 0,0 0 0,0 1 0,0-1 0,0 0 0,-1 1 0,1-1 0,1 4 0,12 48 0,-13-46 0,17 114 0,-17-105 0,-1-1 0,0 1 0,-1-1 0,0 1 0,-7 24 0,8-40 0,0 1 0,0-1 0,0 1 0,0 0 0,0-1 0,0 1 0,0-1 0,0 1 0,-1-1 0,1 1 0,0 0 0,0-1 0,-1 1 0,1-1 0,0 1 0,-1-1 0,1 0 0,-1 1 0,1-1 0,-1 1 0,1-1 0,-1 0 0,1 1 0,-1-1 0,1 0 0,-1 0 0,1 1 0,-1-1 0,1 0 0,-1 0 0,1 0 0,-1 0 0,0 1 0,1-1 0,-1 0 0,1 0 0,-1 0 0,0 0 0,0-1 0,-22-13 0,2 0 0,21 14 0,0 0 0,-1 0 0,1 1 0,-1-1 0,1 0 0,0 0 0,-1 0 0,1 0 0,-1 1 0,1-1 0,0 0 0,-1 0 0,1 1 0,0-1 0,-1 0 0,1 1 0,0-1 0,0 0 0,-1 1 0,1-1 0,0 0 0,0 1 0,0-1 0,-1 0 0,1 1 0,0-1 0,0 1 0,0-1 0,0 1 0,0-1 0,0 0 0,0 1 0,0-1 0,0 1 0,0-1 0,0 1 0,0-1 0,0 0 0,0 1 0,0-1 0,1 1 0,0 20 0,-1-17 0,1-1 0,0 0 0,0 1 0,0-1 0,0 0 0,0 0 0,1 1 0,3 5 0,-5-9 0,0 0 0,0 0 0,1 0 0,-1 1 0,0-1 0,0 0 0,0 0 0,1 0 0,-1 0 0,0 1 0,0-1 0,0 0 0,1 0 0,-1 0 0,0 0 0,0 0 0,1 0 0,-1 0 0,0 0 0,0 0 0,1 1 0,-1-1 0,0 0 0,0 0 0,1 0 0,-1 0 0,0-1 0,0 1 0,1 0 0,-1 0 0,0 0 0,0 0 0,0 0 0,1 0 0,-1 0 0,0 0 0,0 0 0,1-1 0,-1 1 0,0 0 0,8-21 0,-4-13 0,-4 26 0,0 0 0,1 0 0,0 1 0,4-13 0,-5 20 0,0-1 0,0 1 0,0 0 0,1 0 0,-1 0 0,0 0 0,0 0 0,0 0 0,0 0 0,0 0 0,1-1 0,-1 1 0,0 0 0,0 0 0,0 0 0,0 0 0,1 0 0,-1 0 0,0 0 0,0 0 0,0 0 0,0 0 0,1 0 0,-1 0 0,0 0 0,0 0 0,0 0 0,0 1 0,0-1 0,1 0 0,-1 0 0,0 0 0,0 0 0,0 0 0,0 0 0,0 0 0,1 0 0,-1 0 0,0 1 0,0-1 0,0 0 0,0 0 0,0 0 0,0 0 0,0 0 0,0 1 0,0-1 0,1 0 0,-1 0 0,0 0 0,0 0 0,0 0 0,0 1 0,0-1 0,0 0 0,0 0 0,0 0 0,0 0 0,0 1 0,0-1 0,5 13 0,-4-11 0,1 8 0,1 1 0,1-1 0,0 0 0,0 0 0,7 10 0,-10-19 0,0 1 0,0 0 0,0-1 0,0 1 0,0-1 0,1 1 0,-1-1 0,1 0 0,-1 0 0,1 0 0,-1 1 0,1-1 0,0-1 0,-1 1 0,1 0 0,0 0 0,0-1 0,-1 1 0,1-1 0,0 1 0,0-1 0,0 0 0,0 0 0,0 0 0,0 0 0,0 0 0,0 0 0,-1 0 0,1-1 0,0 1 0,0-1 0,0 1 0,0-1 0,-1 0 0,1 0 0,0 0 0,1-1 0,6-4 0,0 0 0,0-1 0,-1 0 0,0-1 0,-1 0 0,11-13 0,-11 12 0,1 0 0,0 0 0,0 1 0,1 0 0,10-7 0,-18 14 0,1 0 0,-1 0 0,1 0 0,-1 0 0,1 0 0,-1 1 0,1-1 0,-1 1 0,1-1 0,0 1 0,-1-1 0,1 1 0,0 0 0,-1 0 0,1-1 0,0 1 0,-1 1 0,1-1 0,0 0 0,-1 0 0,1 1 0,0-1 0,-1 0 0,1 1 0,0 0 0,-1-1 0,1 1 0,-1 0 0,1 0 0,-1 0 0,0 0 0,1 0 0,-1 0 0,0 0 0,0 1 0,0-1 0,0 0 0,0 1 0,0-1 0,0 1 0,1 1 0,3 8 0,-1-1 0,1 1 0,-2 0 0,5 22 0,-4-15 0,-3-66 0,-3 30 0,1-5 0,6 38 0,-3-6 0,1 0 0,0 0 0,1 0 0,0 0 0,0 0 0,1-1 0,0 0 0,8 11 0,-13-19 0,0 0 0,0 1 0,0-1 0,1 1 0,-1-1 0,0 0 0,0 1 0,0-1 0,1 0 0,-1 1 0,0-1 0,0 0 0,1 0 0,-1 1 0,0-1 0,0 0 0,1 0 0,-1 1 0,0-1 0,1 0 0,-1 0 0,1 0 0,-1 0 0,0 1 0,1-1 0,-1 0 0,0 0 0,1 0 0,-1 0 0,1 0 0,-1 0 0,0 0 0,1 0 0,-1 0 0,1 0 0,-1 0 0,0 0 0,1-1 0,-1 1 0,0 0 0,1 0 0,-1 0 0,0 0 0,1-1 0,-1 1 0,0 0 0,1-1 0,5-24 0,-6-45 0,-1 63 0,-1-22 0,1 20 0,0 16 0,-1 22 0,2-55 0,0-9 0,-1-3 0,1-48 0,1 79 0,0-1 0,0 0 0,0 1 0,1-1 0,0 1 0,1-1 0,-1 1 0,5-7 0,-7 13 0,0 0 0,1 1 0,-1-1 0,0 1 0,1-1 0,-1 1 0,0-1 0,1 1 0,-1-1 0,1 1 0,-1 0 0,1-1 0,-1 1 0,1 0 0,-1-1 0,1 1 0,0 0 0,-1-1 0,1 1 0,-1 0 0,1 0 0,0 0 0,-1 0 0,1 0 0,-1 0 0,1 0 0,0 0 0,-1 0 0,2 0 0,16 12 0,9 26 0,-16-14 0,-2 0 0,0 1 0,-1 0 0,5 35 0,16 49 0,-27-102 0,-1 0 0,1 1 0,-1-1 0,0 0 0,-1 0 0,0 10 0,0-13 0,0 0 0,0-1 0,-1 1 0,0 0 0,0 0 0,0 0 0,0 0 0,0-1 0,-1 1 0,1-1 0,-5 7 0,5-9 0,0 0 0,0 0 0,0 0 0,0-1 0,-1 1 0,1 0 0,0-1 0,0 1 0,0-1 0,-1 0 0,1 1 0,0-1 0,-1 0 0,1 0 0,0 0 0,-1 0 0,1 0 0,0 0 0,-1 0 0,1 0 0,0 0 0,-1-1 0,1 1 0,0 0 0,0-1 0,-1 1 0,1-1 0,0 0 0,0 1 0,0-1 0,0 0 0,-1-1 0,-38-30 0,36 28 0,-11-11 0,-1 1 0,-1 0 0,-18-10 0,29 20 0,1 1 0,-1 0 0,0 0 0,0 1 0,0-1 0,0 1 0,-1 1 0,1-1 0,-1 1 0,1 0 0,-1 1 0,1-1 0,-13 2 0,-12 1 0,24-2 0,19-3 0,8 0 0,0 0 0,1 1 0,-1 1 0,0 1 0,0 1 0,1 0 0,36 9 0,-56-10 0,0 0 0,1 0 0,-1 1 0,0-1 0,1 0 0,-1 1 0,0-1 0,0 1 0,0-1 0,1 1 0,-1 0 0,0 0 0,0-1 0,0 1 0,0 0 0,0 0 0,0 0 0,0 0 0,-1 0 0,1 0 0,0 0 0,0 1 0,-1-1 0,2 2 0,-3-1 0,0-1 0,0 0 0,0 1 0,-1-1 0,1 0 0,0 0 0,0 0 0,-1 0 0,1 0 0,0 0 0,-1 0 0,1-1 0,-1 1 0,1 0 0,-1-1 0,0 1 0,1-1 0,-1 0 0,1 1 0,-1-1 0,0 0 0,-1 0 0,-66 9 0,0-3 0,-87-4 0,94-2 0,46 1 0,-8-1 0,1 0 0,-44-7 0,56 3 0,14-1 0,20-1 0,15 0 0,0 1 0,1 1 0,-1 3 0,0 1 0,57 7 0,-90-6 0,-1 0 0,1 1 0,-1-1 0,0 1 0,0 0 0,0 0 0,0 0 0,0 1 0,0-1 0,0 1 0,-1 0 0,1 0 0,-1 0 0,0 0 0,6 8 0,-8-9 0,0 1 0,1-1 0,-1 1 0,0-1 0,0 1 0,0 0 0,0-1 0,-1 1 0,1 0 0,-1-1 0,0 1 0,0 0 0,0 0 0,0-1 0,0 1 0,0 0 0,-1 0 0,1-1 0,-1 1 0,0 0 0,0-1 0,0 1 0,0-1 0,0 1 0,-1-1 0,-1 4 0,1-4 0,0 0 0,0 0 0,0-1 0,0 1 0,-1 0 0,1-1 0,0 0 0,-1 1 0,1-1 0,-1 0 0,1 0 0,-1-1 0,1 1 0,-1 0 0,0-1 0,1 0 0,-1 1 0,0-1 0,1 0 0,-1 0 0,0-1 0,1 1 0,-1-1 0,0 1 0,-2-2 0,-3 0 0,0 0 0,0-1 0,0 0 0,0 0 0,0-1 0,-9-6 0,16 10 0,0-1 0,1 1 0,-1 0 0,0-1 0,0 1 0,0-1 0,1 1 0,-1-1 0,0 0 0,1 1 0,-1-1 0,1 0 0,-1 1 0,1-1 0,-1 0 0,1 0 0,-1 1 0,1-1 0,-1 0 0,1 0 0,0 0 0,0 1 0,-1-1 0,1 0 0,0 0 0,0 0 0,0 0 0,0 0 0,0-1 0,1 0 0,0 1 0,0-1 0,0 1 0,1 0 0,-1-1 0,0 1 0,1 0 0,-1 0 0,0 0 0,4-2 0,6-5 0,-12 6 0,-7 0 0,-246-1 0,151 5 0,33 0 0,38 0 0,1-1 0,-1-2 0,0-1 0,-50-10 0,78 11 0,1 0 0,-1 0 0,0 0 0,1 0 0,0-1 0,-1 1 0,1-1 0,0 0 0,0 0 0,0 0 0,0-1 0,0 1 0,0 0 0,-4-6 0,6 5 0,0 1 0,0-1 0,0 0 0,0 0 0,0 1 0,0-1 0,1 0 0,0 0 0,-1 0 0,1 0 0,0 1 0,0-1 0,1 0 0,-1 0 0,1 0 0,-1 0 0,1 1 0,0-1 0,1-3 0,3-9 0,1-1 0,1 1 0,0 0 0,1 0 0,1 1 0,0 0 0,16-18 0,-21 27 0,0 1 0,0 0 0,0 0 0,1 0 0,-1 0 0,1 1 0,0 0 0,0 0 0,1 0 0,-1 0 0,0 1 0,1 0 0,0 0 0,-1 1 0,1-1 0,0 1 0,0 1 0,0-1 0,0 1 0,0 0 0,-1 0 0,1 1 0,0-1 0,8 3 0,-5 0 0,0 0 0,-1 0 0,1 1 0,-1 1 0,0-1 0,0 1 0,0 0 0,7 7 0,4 6 0,26 30 0,-33-34 0,1 0 0,0 0 0,1-2 0,26 20 0,-39-31 0,0-1 0,0 1 0,-1 0 0,1-1 0,0 1 0,0-1 0,0 0 0,0 1 0,0-1 0,0 1 0,0-1 0,0 0 0,0 0 0,0 0 0,0 0 0,0 0 0,0 0 0,0 0 0,0 0 0,0 0 0,0 0 0,0 0 0,0-1 0,0 1 0,0 0 0,0-1 0,0 1 0,0-1 0,0 1 0,0-1 0,0 1 0,0-1 0,-1 0 0,1 1 0,0-1 0,0 0 0,-1 0 0,1 0 0,-1 1 0,1-1 0,0 0 0,-1 0 0,0 0 0,1 0 0,-1 0 0,0 0 0,1-2 0,2-6 0,-1 0 0,0-1 0,-1 1 0,1-13 0,-2 15 0,-1-282 0,0 461 0,1-188 0,1 1 0,0 0 0,2 0 0,6-28 0,-8 39 0,1 0 0,-1 0 0,0 0 0,1 0 0,0 0 0,0 0 0,0 0 0,1 1 0,-1-1 0,1 1 0,0-1 0,0 1 0,0 0 0,0 0 0,1 1 0,-1-1 0,1 1 0,0-1 0,-1 1 0,1 0 0,7-2 0,-8 3 0,-1 1 0,0 0 0,0 0 0,0 0 0,0 0 0,0 1 0,0-1 0,0 0 0,0 1 0,0 0 0,0-1 0,0 1 0,0 0 0,0 0 0,0 0 0,-1 0 0,1 0 0,0 0 0,1 2 0,29 31 0,-28-30 0,20 29 0,-2 1 0,32 62 0,-29-49 0,26 51 0,-51-97 0,1 0 0,-1 1 0,1-1 0,0 0 0,-1 0 0,1 0 0,0 0 0,0 0 0,-1 0 0,1 0 0,0 0 0,0 0 0,0 0 0,0 0 0,0-1 0,1 1 0,1 1 0,-3-3 0,1 1 0,-1 0 0,1 0 0,-1-1 0,1 1 0,-1 0 0,0-1 0,1 1 0,-1-1 0,1 1 0,-1 0 0,0-1 0,1 1 0,-1-1 0,0 1 0,0-1 0,1 1 0,-1-1 0,0 1 0,0-1 0,0 0 0,1 1 0,-1-1 0,0 1 0,0-1 0,0 0 0,2-57 0,-2 49 0,0-28 0,-2 18 0,2-1 0,1 1 0,0 0 0,7-36 0,-6 50 0,-1 0 0,1 1 0,0-1 0,0 0 0,0 1 0,0 0 0,1-1 0,0 1 0,0 0 0,0 0 0,1 1 0,-1-1 0,1 1 0,0-1 0,-1 1 0,2 0 0,-1 0 0,0 1 0,1 0 0,-1-1 0,1 1 0,-1 1 0,10-3 0,-4 2 0,-1 1 0,1 0 0,0 1 0,0 0 0,-1 0 0,1 1 0,0 0 0,-1 1 0,1 0 0,11 5 0,16 6 0,41 21 0,-44-18 0,211 85 0,-192-85 0,-32-10 0,1 1 0,21 10 0,-37-14 0,1 0 0,-1 1 0,0 0 0,0 0 0,-1 1 0,1 0 0,-1 0 0,0 0 0,0 0 0,6 11 0,9 20 0,-2 1 0,26 75 0,-30-75 0,86 252 0,-89-260 0,-2 1 0,-1 1 0,-1-1 0,-2 1 0,-1 1 0,-1-1 0,-2 0 0,-1 1 0,-2-1 0,0 1 0,-3-1 0,0 0 0,-2-1 0,-14 40 0,15-53 0,-8 21 0,3 1 0,-10 53 0,15-62 0,-1-1 0,-16 42 0,-8 30 0,27-84 0,4-11 0,-1 1 0,-1-1 0,1 0 0,-1 1 0,0-1 0,0 0 0,-1 0 0,0 0 0,-4 5 0,7-11 0,0 0 0,0 0 0,-1 0 0,1 0 0,0 0 0,-1 0 0,1 0 0,0-1 0,-1 1 0,1 0 0,0 0 0,0 0 0,-1 0 0,1-1 0,0 1 0,0 0 0,0 0 0,-1 0 0,1-1 0,0 1 0,0 0 0,0 0 0,0-1 0,-1 1 0,1 0 0,0-1 0,0 1 0,0 0 0,0 0 0,0-1 0,0 1 0,0 0 0,0-1 0,0 1 0,0 0 0,0-1 0,0 1 0,0 0 0,0-1 0,0 1 0,-3-19 0,1-35 0,2 1 0,2 0 0,16-94 0,1 55 0,41-115 0,-56 194 0,-2 6 0,0 0 0,0 0 0,1 0 0,0 0 0,0 0 0,1 0 0,0 1 0,8-11 0,-11 17 0,-1-1 0,0 1 0,0 0 0,1 0 0,-1-1 0,0 1 0,1 0 0,-1 0 0,0 0 0,1 0 0,-1-1 0,1 1 0,-1 0 0,0 0 0,1 0 0,-1 0 0,1 0 0,-1 0 0,0 0 0,1 0 0,-1 0 0,0 0 0,1 0 0,-1 0 0,1 1 0,-1-1 0,0 0 0,1 0 0,-1 0 0,0 0 0,1 1 0,-1-1 0,0 0 0,1 0 0,-1 1 0,0-1 0,1 0 0,-1 0 0,0 1 0,0-1 0,0 0 0,1 1 0,-1-1 0,0 0 0,0 1 0,0-1 0,0 1 0,1-1 0,-1 0 0,0 1 0,0 0 0,6 23 0,-6-22 0,6 64 0,-2 0 0,-7 88 0,1-63 0,3-11 0,0-34 0,-7 67 0,6-110 0,0-1 0,-1 1 0,1-1 0,-1 1 0,0 0 0,0-1 0,1 1 0,-2-1 0,1 0 0,0 1 0,0-1 0,-1 0 0,1 0 0,-1 0 0,-3 4 0,3-5 0,1-1 0,-1 1 0,1-1 0,-1 1 0,1-1 0,-1 0 0,1 1 0,-1-1 0,1 0 0,-1 0 0,0 0 0,1 0 0,-1 0 0,1-1 0,-1 1 0,1 0 0,-1-1 0,0 1 0,1-1 0,0 0 0,-1 1 0,1-1 0,-1 0 0,1 0 0,0 0 0,0 0 0,-1 0 0,0-2 0,-7-4 0,1-1 0,0 0 0,0-1 0,1 0 0,0 0 0,0 0 0,1-1 0,-5-11 0,-34-90 0,39 95 0,-13-46 0,3 0 0,-12-88 0,0-5 0,24 136 0,9 42 0,34 238 0,-17-97 0,-14-110 0,-9-40 0,-5-12 0,-10-16 0,9 5 0,0 0 0,1-1 0,0 0 0,0 0 0,1 0 0,0-1 0,-4-14 0,-18-85 0,21 76 0,-17-47 0,16 68 0,2 16 0,0 26 0,4 208 0,2-157 0,-1-75 0,1 0 0,-2 0 0,1 0 0,0 0 0,-1 0 0,0 0 0,-1 0 0,-2 10 0,3-15 0,1 1 0,0-1 0,-1 1 0,1-1 0,0 0 0,-1 1 0,1-1 0,0 0 0,-1 1 0,1-1 0,-1 0 0,1 1 0,0-1 0,-1 0 0,1 0 0,-1 1 0,1-1 0,-1 0 0,1 0 0,-1 0 0,1 0 0,-1 0 0,1 0 0,-1 0 0,0 0 0,1 0 0,-1 0 0,1 0 0,-1 0 0,1 0 0,-1 0 0,-2-2 0,1 1 0,-1 0 0,1-1 0,0 0 0,0 1 0,0-1 0,0 0 0,0 0 0,0 0 0,-2-3 0,-16-25 0,1 0 0,1-2 0,2 0 0,-22-61 0,-26-50 0,48 121 0,15 22 0,1 0 0,0 0 0,0 0 0,0-1 0,-1 1 0,1 0 0,0 0 0,0 0 0,0 0 0,-1 0 0,1 0 0,0 0 0,0 0 0,-1 0 0,1 0 0,0 0 0,0 0 0,-1 0 0,1 0 0,0 0 0,0 0 0,0 0 0,-1 0 0,1 0 0,0 0 0,0 1 0,0-1 0,-1 0 0,1 0 0,0 0 0,0 0 0,0 0 0,-1 1 0,1-1 0,0 0 0,0 0 0,0 0 0,0 0 0,0 1 0,-1-1 0,1 0 0,0 0 0,0 1 0,0-1 0,0 0 0,0 1 0,-1 3 0,0 0 0,1 1 0,0 0 0,-1-1 0,2 1 0,-1-1 0,2 9 0,0 1 0,49 270 0,-44-348 0,-8-15 0,-1 18 0,9-74 0,-7 133 0,0-1 0,0 1 0,1-1 0,-1 1 0,1-1 0,0 1 0,0-1 0,0 1 0,0-1 0,0 1 0,0 0 0,1 0 0,2-4 0,-4 6 0,1-1 0,-1 1 0,1 0 0,-1 0 0,1-1 0,-1 1 0,1 0 0,-1 0 0,1 0 0,-1-1 0,1 1 0,-1 0 0,1 0 0,-1 0 0,1 0 0,-1 0 0,1 0 0,0 0 0,-1 0 0,1 0 0,-1 1 0,1-1 0,0 0 0,15 14 0,-9-2 0,-1 0 0,-1 0 0,0 0 0,0 0 0,-1 1 0,-1 0 0,0 0 0,2 26 0,4 11 0,9 31 0,-17-65 0,-10-27 0,-11-31 0,2-38 0,11 44 0,7 43 0,-1 1 0,0-1 0,0 0 0,0 0 0,-1 0 0,0 0 0,-1 0 0,1-1 0,-1 1 0,-6 8 0,8-12 0,0-1 0,-1 1 0,1 0 0,-1-1 0,0 1 0,0-1 0,0 0 0,0 0 0,0 0 0,0 0 0,-1 0 0,1 0 0,-1 0 0,1-1 0,-1 1 0,1-1 0,-1 0 0,0 0 0,0 0 0,0 0 0,0 0 0,0 0 0,0-1 0,0 0 0,0 1 0,0-1 0,0-1 0,0 1 0,0 0 0,0-1 0,0 1 0,0-1 0,0 0 0,1 0 0,-6-2 0,1-1 0,1 1 0,0-2 0,0 1 0,0 0 0,0-1 0,1 0 0,0-1 0,0 1 0,-7-11 0,-1-4 0,-17-35 0,13 21 0,16 34 0,1-1 0,0 0 0,0 0 0,-1 0 0,1 0 0,-1 0 0,1 1 0,-1-1 0,1 0 0,-1 1 0,0-1 0,1 0 0,-1 1 0,0-1 0,1 0 0,-1 1 0,0-1 0,0 1 0,0 0 0,1-1 0,-3 0 0,3 2 0,-1-1 0,1 1 0,-1-1 0,1 1 0,-1-1 0,1 1 0,-1-1 0,1 1 0,-1-1 0,1 1 0,0 0 0,0-1 0,-1 1 0,1-1 0,0 1 0,0 0 0,-1 0 0,1-1 0,0 1 0,0 0 0,0 0 0,-1 50 0,1-46 0,0 5 0,0-1 0,1 1 0,1-1 0,-1 0 0,4 10 0,-4-15 0,1 0 0,-1-1 0,1 1 0,0-1 0,0 0 0,0 1 0,0-1 0,1 0 0,-1 0 0,1 0 0,0-1 0,0 1 0,0 0 0,0-1 0,4 2 0,-4-2 0,0 0 0,0 1 0,0-1 0,0 0 0,0 1 0,-1 0 0,1 0 0,-1 0 0,0 0 0,1 0 0,-1 0 0,2 5 0,12 16 0,-9-64 0,-5 31 0,0 0 0,1 0 0,0 0 0,7-13 0,-9 20 0,1 0 0,-1 0 0,0 0 0,1 0 0,0 0 0,-1 0 0,1 0 0,0 1 0,0-1 0,2-1 0,-3 2 0,0 1 0,0 0 0,0-1 0,-1 1 0,1 0 0,0-1 0,0 1 0,0 0 0,0 0 0,0 0 0,0 0 0,0 0 0,0 0 0,-1 0 0,1 0 0,0 1 0,0-1 0,0 0 0,0 0 0,0 1 0,0-1 0,-1 1 0,1-1 0,0 1 0,0-1 0,-1 1 0,2 0 0,1 2 0,-1 0 0,0 0 0,0 0 0,0 0 0,0 0 0,0 0 0,-1 0 0,1 0 0,-1 1 0,0-1 0,0 1 0,0-1 0,0 6 0,4 53 0,-5-48 0,0-2 0,0 0 0,-1 0 0,0 0 0,-4 14 0,5-24 0,0 1 0,-1-1 0,1 0 0,-1 0 0,1 0 0,-1 0 0,0 0 0,0 0 0,0 0 0,0 0 0,0 0 0,-1 0 0,1 0 0,-1 0 0,1-1 0,-1 1 0,1-1 0,-1 1 0,0-1 0,0 0 0,0 1 0,0-1 0,0 0 0,0 0 0,0 0 0,0-1 0,0 1 0,0 0 0,-4 0 0,4-2 0,0 0 0,0 1 0,0-1 0,0 0 0,0 0 0,0 0 0,1 0 0,-1-1 0,0 1 0,1 0 0,-1-1 0,1 1 0,-1-1 0,1 0 0,0 1 0,-1-1 0,1 0 0,0 0 0,-1-2 0,0 0 0,0 1 0,1 0 0,-1-1 0,1 1 0,0-1 0,0 0 0,0 1 0,0-1 0,1 0 0,-1-5 0,8 1-1365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0T18:48:53.624"/>
    </inkml:context>
    <inkml:brush xml:id="br0">
      <inkml:brushProperty name="width" value="0.1" units="cm"/>
      <inkml:brushProperty name="height" value="0.1" units="cm"/>
      <inkml:brushProperty name="color" value="#FFFFFF"/>
    </inkml:brush>
  </inkml:definitions>
  <inkml:trace contextRef="#ctx0" brushRef="#br0">1121 219 24575,'0'247'0,"0"-383"0,0 138 0,3 31 0,-3-32 0,0-1 0,0 0 0,0 0 0,0 1 0,0-1 0,1 0 0,-1 0 0,0 1 0,0-1 0,0 0 0,0 0 0,0 0 0,1 1 0,-1-1 0,0 0 0,0 0 0,0 0 0,0 0 0,1 0 0,-1 1 0,0-1 0,0 0 0,1 0 0,-1 0 0,0 0 0,0 0 0,1 0 0,-1 0 0,0 0 0,0 0 0,1 0 0,-1 0 0,0 0 0,0 0 0,1 0 0,-1 0 0,0 0 0,1 0 0,13-15 0,-4-3 0,-9 15 0,0 0 0,1 0 0,-1 0 0,1 1 0,0-1 0,-1 0 0,1 1 0,0-1 0,1 1 0,-1 0 0,0-1 0,1 1 0,-1 0 0,1 0 0,3-1 0,-5 3 0,0 0 0,-1 0 0,1 0 0,-1 0 0,1 0 0,0 0 0,-1 0 0,1 0 0,-1 0 0,1 1 0,-1-1 0,1 0 0,-1 0 0,1 1 0,-1-1 0,1 0 0,-1 1 0,1-1 0,-1 1 0,1-1 0,-1 1 0,0-1 0,1 0 0,-1 1 0,0-1 0,1 1 0,-1 0 0,0 0 0,9 19 0,-5-11 0,-2-21 0,-4-29 0,-2 0 0,-1 0 0,-3 0 0,-1 1 0,-16-44 0,16 64 0,9 20 0,0 0 0,0 0 0,-1 0 0,1 0 0,0 0 0,0 0 0,0 0 0,0 0 0,-1 0 0,1 0 0,0 0 0,0 0 0,0 0 0,0 0 0,-1 0 0,1 0 0,0 0 0,0 0 0,0 0 0,0 1 0,-1-1 0,1 0 0,0 0 0,0 0 0,0 0 0,0 0 0,0 0 0,0 0 0,-1 1 0,1-1 0,0 0 0,0 0 0,0 0 0,0 0 0,0 0 0,0 1 0,0-1 0,0 0 0,0 0 0,0 0 0,0 1 0,0-1 0,0 0 0,0 0 0,0 0 0,0 0 0,0 1 0,0-1 0,0 0 0,-3 40 0,3-4 0,1-25 0,0 0 0,-1 0 0,0 1 0,-1-1 0,-1 0 0,0 0 0,0 0 0,-1-1 0,-6 17 0,3-13 0,-4 9 0,9-23 0,1 1 0,-1-1 0,1 0 0,0 0 0,-1 1 0,1-1 0,-1 0 0,1 0 0,-1 0 0,1 1 0,0-1 0,-1 0 0,1 0 0,-1 0 0,1 0 0,-1 0 0,1 0 0,-1 0 0,1 0 0,-1 0 0,1 0 0,-1 0 0,1 0 0,-1 0 0,1-1 0,-1 1 0,1 0 0,-1 0 0,1-1 0,-1 1 0,1 0 0,0 0 0,-1-1 0,1 1 0,0 0 0,-1-1 0,1 1 0,0 0 0,-1-1 0,1 1 0,0-1 0,0 1 0,-1-1 0,-23-21 0,9 16 0,14 6 0,1 1 0,-1-1 0,1 0 0,0 0 0,-1 0 0,1 0 0,-1 0 0,1 1 0,0-1 0,-1 0 0,1 0 0,-1 1 0,1-1 0,0 0 0,0 0 0,-1 1 0,1-1 0,0 1 0,-1-1 0,1 0 0,0 1 0,0-1 0,0 0 0,-1 1 0,1-1 0,0 1 0,0-1 0,0 0 0,0 1 0,0-1 0,0 2 0,-2 36 0,2-33 0,0 0 0,0 0 0,0 0 0,0 0 0,-1 0 0,0 0 0,0 0 0,0 0 0,-1 0 0,1 0 0,-1-1 0,-3 7 0,4-11 0,1 1 0,-1-1 0,1 1 0,-1-1 0,0 1 0,1-1 0,-1 1 0,0-1 0,1 0 0,-1 1 0,0-1 0,0 0 0,1 0 0,-1 1 0,0-1 0,0 0 0,1 0 0,-1 0 0,0 0 0,0 0 0,0 0 0,1 0 0,-1 0 0,0 0 0,0-1 0,1 1 0,-1 0 0,0 0 0,0-1 0,1 1 0,-1 0 0,0-1 0,1 1 0,-1-1 0,0 1 0,1-1 0,-1 1 0,1-1 0,-1 1 0,1-1 0,-1 0 0,0-1 0,-24-30 0,22 28 0,1 1 0,-1 0 0,1 0 0,-1 0 0,0 0 0,0 1 0,0-1 0,-1 1 0,1 0 0,-6-3 0,5 3 0,0 0 0,0-1 0,0 1 0,1-1 0,-1 0 0,-4-5 0,0-1 0,6 5 0,-1 0 0,0 0 0,0 1 0,0-1 0,-1 1 0,1 0 0,-1 0 0,-5-3 0,8 6 0,0 1 0,0 0 0,0 0 0,0 0 0,0 0 0,1 0 0,-1 0 0,0 0 0,0 0 0,1 1 0,-1-1 0,1 0 0,-1 0 0,1 1 0,0-1 0,-1 0 0,1 3 0,-4 6 0,3-8 0,0-1 0,-1 1 0,1 0 0,-1-1 0,1 1 0,-1-1 0,0 0 0,1 1 0,-1-1 0,0 0 0,0 0 0,0 0 0,0 0 0,0 0 0,0-1 0,0 1 0,-3 0 0,2-1 0,1 1 0,0-1 0,0 1 0,0 0 0,0-1 0,0 1 0,0 0 0,0 0 0,0 0 0,1 1 0,-1-1 0,0 0 0,1 1 0,-1-1 0,1 1 0,-1 0 0,-1 2 0,1-1 0,1 0 0,-1 0 0,0 0 0,0 0 0,0 0 0,-1-1 0,1 1 0,-1-1 0,-3 4 0,4-6 0,1 1 0,0-1 0,0 1 0,0-1 0,-1 1 0,1-1 0,0 0 0,-1 0 0,1 0 0,0 0 0,0 0 0,-1 0 0,1 0 0,0 0 0,-1 0 0,1-1 0,0 1 0,0-1 0,0 1 0,-1-1 0,1 1 0,0-1 0,0 1 0,0-1 0,0 0 0,0 0 0,0 0 0,0 1 0,0-1 0,0 0 0,-1-2 0,-17-24 0,17 22 0,-1 1 0,0-1 0,0 1 0,0 0 0,-6-6 0,8 10 0,1-1 0,-1 1 0,1 0 0,-1 0 0,0-1 0,1 1 0,-1 0 0,1 0 0,-1 0 0,0 0 0,1 0 0,-1 0 0,1 0 0,-1 0 0,0 0 0,1 0 0,-1 0 0,1 0 0,-1 0 0,0 1 0,1-1 0,-1 0 0,0 1 0,-5 0 0,4-1 0,-1-1 0,1 0 0,0 1 0,-1-1 0,1 0 0,0 0 0,0-1 0,0 1 0,0 0 0,0-1 0,0 1 0,1-1 0,-1 0 0,0 0 0,1 1 0,-1-1 0,1 0 0,0 0 0,0-1 0,-2-1 0,-19-49 0,19 45 0,2 7 0,-8-22 0,3 16 0,3 13 0,3 23 0,1-25 0,0 1 0,-1-1 0,0 1 0,0-1 0,0 1 0,0-1 0,-1 1 0,0-1 0,0 1 0,0-1 0,-3 8 0,4-12 0,-1 0 0,1 0 0,0 0 0,-1 0 0,1 0 0,-1 0 0,1 0 0,0 0 0,-1 0 0,1 0 0,-1 0 0,1 0 0,0 0 0,-1 0 0,1 0 0,0 0 0,-1 0 0,1-1 0,0 1 0,-1 0 0,1 0 0,0-1 0,-1 1 0,1 0 0,0 0 0,-1-1 0,1 1 0,0 0 0,0-1 0,0 1 0,-1 0 0,1-1 0,0 1 0,0 0 0,0-1 0,0 1 0,0 0 0,-1-1 0,1 0 0,-7-6 0,6 7 0,1 1 0,-1 0 0,1 0 0,-1-1 0,1 1 0,0 0 0,-1 0 0,1-1 0,0 1 0,-1 0 0,1 0 0,0 0 0,0 0 0,0 0 0,0-1 0,0 1 0,0 0 0,0 0 0,0 1 0,-2 92 0,2-53 0,1-32 0,0-9 0,1-12 0,0 1 0,1 0 0,1 1 0,-1-1 0,2 1 0,-1-1 0,2 1 0,8-13 0,-12 20 0,1 0 0,-1 0 0,1 0 0,0 0 0,0 1 0,0-1 0,0 1 0,0-1 0,1 1 0,-1 0 0,8-2 0,-9 3 0,1 0 0,0 1 0,0-1 0,-1 1 0,1 0 0,0 0 0,0 0 0,-1 0 0,1 1 0,0-1 0,0 1 0,-1 0 0,1-1 0,0 1 0,-1 0 0,1 1 0,-1-1 0,5 3 0,-3-1 0,0 0 0,-1 1 0,1-1 0,-1 1 0,0 0 0,0 0 0,0 0 0,0 0 0,-1 1 0,1-1 0,1 7 0,7 10 0,-11-21 0,0 0 0,0 0 0,1 0 0,-1 0 0,0 0 0,0 0 0,1 0 0,-1-1 0,0 1 0,0 0 0,1 0 0,-1 0 0,0 0 0,0 0 0,1 0 0,-1 0 0,0-1 0,0 1 0,0 0 0,1 0 0,-1 0 0,0 0 0,0-1 0,0 1 0,0 0 0,1 0 0,-1-1 0,0 1 0,0 0 0,0 0 0,0-1 0,0 1 0,0 0 0,0 0 0,0-1 0,0 1 0,0 0 0,0 0 0,0-1 0,0 1 0,0 0 0,0-1 0,9-23 0,1-1 0,-10 24 0,0 0 0,1 1 0,-1-1 0,0 0 0,1 1 0,-1-1 0,0 1 0,1-1 0,-1 0 0,1 1 0,-1-1 0,1 1 0,-1-1 0,1 1 0,0 0 0,-1-1 0,1 1 0,-1 0 0,1-1 0,0 1 0,-1 0 0,1 0 0,0-1 0,-1 1 0,1 0 0,0 0 0,0 0 0,-1 0 0,1 0 0,0 0 0,-1 0 0,1 0 0,0 0 0,-1 0 0,1 1 0,0-1 0,0 0 0,-1 0 0,1 1 0,-1-1 0,1 0 0,0 1 0,-1-1 0,1 0 0,-1 1 0,1-1 0,-1 1 0,1-1 0,-1 1 0,1 0 0,-1-1 0,1 1 0,-1 0 0,25 43 0,-19-32 0,3-1 0,-9-22 0,-9-36 0,5 29 0,-10-73 0,10 135 0,6-14 0,-2 31 0,0-56 0,0 0 0,-1-1 0,1 1 0,-1 0 0,-1-1 0,1 1 0,-1-1 0,1 1 0,-4 5 0,4-11 0,1 1 0,-1 0 0,0 0 0,1-1 0,-1 1 0,1 0 0,-1-1 0,1 1 0,-1 0 0,1-1 0,-1 1 0,1-1 0,-1 1 0,1-1 0,-1 1 0,1-1 0,0 1 0,-1-1 0,1 0 0,0 1 0,0-1 0,-1 0 0,1 1 0,0-2 0,-13-24 0,11 22 0,-18-35 0,20 39 0,0 0 0,0 0 0,0 0 0,0-1 0,0 1 0,0 0 0,0 0 0,0 0 0,-1 0 0,1 0 0,0 0 0,0 0 0,0 0 0,0 0 0,0 0 0,0 0 0,0 0 0,0 0 0,0 0 0,0 0 0,-1 0 0,1 0 0,0 0 0,0 0 0,0 0 0,0 0 0,0 0 0,0 0 0,0 0 0,0 0 0,-1 0 0,1 0 0,0 0 0,0 0 0,0 0 0,0 0 0,0 0 0,0 0 0,0 0 0,0 0 0,0 0 0,0 1 0,0-1 0,0 0 0,-1 0 0,1 0 0,0 0 0,0 0 0,0 0 0,0 0 0,0 0 0,0 0 0,0 0 0,0 1 0,0-1 0,0 0 0,0 0 0,0 0 0,0 0 0,0 0 0,0 0 0,0 0 0,-2 13 0,0 14 0,2-15 0,-3 46 0,3-55 0,-1 0 0,1 0 0,-1 0 0,1 0 0,-1 0 0,0 0 0,0 0 0,-1 0 0,1-1 0,0 1 0,-1 0 0,0-1 0,0 1 0,1-1 0,-4 3 0,5-5 0,-1 0 0,1 1 0,-1-1 0,1 0 0,-1 0 0,1 0 0,-1 1 0,0-1 0,1 0 0,-1 0 0,1 0 0,-1 0 0,1 0 0,-1 0 0,0 0 0,1 0 0,-1 0 0,1 0 0,-1-1 0,0 1 0,1 0 0,-1 0 0,1 0 0,-1-1 0,1 1 0,-1 0 0,1-1 0,-1 1 0,1 0 0,-1-1 0,1 1 0,-1-1 0,1 1 0,0 0 0,-1-1 0,1 1 0,0-1 0,-1 0 0,1 1 0,0-1 0,0 1 0,0-1 0,-1 1 0,1-1 0,0 0 0,-7-28 0,7 26 0,0 0 0,0 0 0,1 0 0,-1 0 0,1 0 0,-1 0 0,1 1 0,0-1 0,0 0 0,1 1 0,-1-1 0,0 0 0,1 1 0,3-4 0,-4 5 0,-1 0 0,1 0 0,0 0 0,0 0 0,1 0 0,-1 0 0,0 0 0,0 1 0,0-1 0,1 0 0,-1 1 0,0-1 0,0 1 0,1 0 0,-1-1 0,0 1 0,1 0 0,-1 0 0,1 0 0,-1 0 0,0 0 0,1 0 0,-1 0 0,0 0 0,1 1 0,-1-1 0,0 0 0,1 1 0,-1-1 0,0 1 0,1-1 0,1 2 0,13 7 0,1-1 0,0 0 0,1-1 0,-1-2 0,1 1 0,1-2 0,-1-1 0,0 0 0,32 0 0,50-1 0,19 2 0,-318-8 0,108 6 0,-181-3 0,265 2 0,1-1 0,-1 0 0,0 0 0,1-1 0,-1 0 0,1 0 0,-1-1 0,1 0 0,0 0 0,0 0 0,-1-1 0,2 0 0,-1 0 0,0 0 0,1-1 0,-1 0 0,1 0 0,0 0 0,0-1 0,1 0 0,-8-9 0,-10-13 0,6 7 0,1 1 0,0-2 0,2 0 0,-13-26 0,23 42 0,1 1 0,0-1 0,1 1 0,-1-1 0,1 0 0,0 0 0,0 0 0,0 0 0,1 0 0,0 0 0,0 0 0,0 0 0,0 0 0,1 0 0,0 0 0,0 1 0,0-1 0,1 0 0,-1 0 0,1 1 0,0-1 0,1 1 0,-1-1 0,1 1 0,0 0 0,6-7 0,-6 8 0,0 0 0,1 1 0,0-1 0,-1 1 0,1 0 0,0 0 0,0 0 0,0 0 0,1 1 0,-1-1 0,0 1 0,1 0 0,-1 1 0,0-1 0,1 1 0,-1-1 0,1 1 0,-1 1 0,1-1 0,6 2 0,8 2 0,1 1 0,-1 1 0,23 10 0,-30-12 0,42 21 0,-33-15 0,0-1 0,26 8 0,-40-15 0,0-1 0,1 0 0,-1 0 0,0 0 0,1-1 0,-1 0 0,0 0 0,1-1 0,-1 0 0,14-3 0,18-7 0,-1 1 0,1 2 0,0 2 0,1 2 0,78 1 0,-149 4 0,1 1 0,0 2 0,-1 1 0,2 1 0,-50 17 0,57-13 0,26-5 0,13-1 0,190 16 0,-49-7 0,-141-10 0,-17-3 0,0 0 0,0 0 0,0 0 0,0 0 0,0 0 0,0 0 0,0 0 0,0 0 0,0 0 0,0 0 0,0 0 0,0 0 0,0 0 0,0 0 0,0 0 0,0 0 0,0 0 0,0 1 0,0-1 0,0 0 0,0 0 0,0 0 0,0 0 0,0 0 0,0 0 0,0 0 0,0 0 0,0 0 0,0 0 0,0 0 0,0 0 0,0 0 0,0 0 0,0 0 0,0 0 0,0 0 0,0 0 0,0 0 0,0 0 0,0 1 0,-27 0 0,-507-2 0,521 1 0,1-1 0,-1 0 0,1-1 0,-18-4 0,24 4 0,1 1 0,0-1 0,0-1 0,0 1 0,0-1 0,0 0 0,0 0 0,1 0 0,-1 0 0,1-1 0,0 0 0,-4-5 0,8 9 0,-1 0 0,1 0 0,-1-1 0,1 1 0,-1 0 0,1-1 0,0 1 0,-1 0 0,1-1 0,0 1 0,-1 0 0,1-1 0,0 1 0,0-1 0,-1 1 0,1-1 0,0 1 0,0-1 0,0 1 0,-1 0 0,1-1 0,0 1 0,0-1 0,0 1 0,0-1 0,0 1 0,0-1 0,0 1 0,0-1 0,0 1 0,0-1 0,1 0 0,0 2 0,1 1 0,-1-1 0,1 1 0,-1-1 0,0 1 0,1 0 0,-1 0 0,0-1 0,0 1 0,0 0 0,0 2 0,16 36 0,-2 0 0,19 80 0,6 94 0,-24-113 0,39 251 0,-48-277 0,-2 2 0,-10 126 0,4-193 0,-1 0 0,-1 0 0,0 0 0,0-1 0,0 1 0,-1-1 0,-1 0 0,0 0 0,0 0 0,0 0 0,-1-1 0,-1 0 0,1 0 0,-1-1 0,-1 0 0,1 0 0,-1-1 0,0 0 0,-16 9 0,17-11 0,-1 0 0,0 0 0,0 0 0,0-1 0,0-1 0,-1 0 0,1 0 0,-1 0 0,1-1 0,-1 0 0,1-1 0,-1 0 0,0 0 0,1-1 0,-1 0 0,1 0 0,-1-1 0,1 0 0,-1-1 0,1 0 0,0 0 0,0 0 0,-9-7 0,-12-11 0,-46-42 0,43 35 0,30 26 0,0-1 0,0 1 0,-1 0 0,1 1 0,-1-1 0,0 0 0,1 1 0,-1-1 0,0 1 0,0 0 0,0 0 0,-5-1 0,8 3 0,0 0 0,0 0 0,1-1 0,-1 1 0,0 0 0,0 0 0,1 0 0,-1 0 0,0 0 0,1-1 0,-1 1 0,1 0 0,-1 0 0,1 0 0,0-1 0,-1 1 0,1 0 0,1 0 0,2 3 0,0 0 0,1-1 0,-1 1 0,1-1 0,0 0 0,0 0 0,1-1 0,-1 0 0,0 1 0,10 1 0,59 7 0,-28-4 0,-85 19 0,35-24 0,1 0 0,0 1 0,0-1 0,0 1 0,0 0 0,0 0 0,1 0 0,-1 1 0,1-1 0,0 1 0,0-1 0,-2 5 0,2 0 0,-1 1 0,1-1 0,1 1 0,-1 12 0,1-19 0,1 0 0,-1-1 0,1 1 0,-1-1 0,1 1 0,-1 0 0,0-1 0,0 1 0,1-1 0,-1 0 0,0 1 0,-1-1 0,1 0 0,0 1 0,0-1 0,0 0 0,-1 0 0,1 0 0,-1 0 0,1 0 0,-1 0 0,1-1 0,-1 1 0,1 0 0,-1-1 0,0 1 0,-2-1 0,-5 2 0,-1 0 0,0-1 0,-16 0 0,13-1 0,-65 0 0,121-2 0,0-2 0,63-15 0,-102 18 0,-1 0 0,1 0 0,0 1 0,-1-1 0,1 1 0,-1 0 0,1 0 0,0 1 0,-1-1 0,1 1 0,0-1 0,-1 1 0,1 0 0,-1 0 0,0 1 0,1-1 0,-1 1 0,0 0 0,0 0 0,0 0 0,0 0 0,0 0 0,3 4 0,4 5 0,-2 0 0,1 0 0,-2 1 0,12 23 0,-11-20 0,118 238 0,-114-227 0,-2 0 0,-1 1 0,-2 0 0,0 0 0,-2 1 0,3 36 0,-4-31 0,1 0 0,2 0 0,20 60 0,-15-69 0,1 0 0,1-1 0,1 0 0,28 31 0,-1 1 0,42 51 0,-83-105 0,0 0 0,0 0 0,0 0 0,0 0 0,0 0 0,0 1 0,0-1 0,0 0 0,0 1 0,-1-1 0,1 1 0,-1-1 0,1 1 0,-1-1 0,1 1 0,-1-1 0,0 1 0,0-1 0,0 1 0,0 0 0,0-1 0,0 1 0,0-1 0,0 1 0,-2 2 0,1-3 0,-1 1 0,0-1 0,0 1 0,0-1 0,0 0 0,0 0 0,0 0 0,0 0 0,0 0 0,0 0 0,0-1 0,-1 1 0,1-1 0,0 1 0,-1-1 0,1 0 0,-3 0 0,-258 0 0,136-4 0,-16 3 0,632 1 0,-472 0 0,48-2 0,-62 2 0,0 0 0,1-1 0,-1 0 0,0 1 0,0-1 0,0 0 0,0 0 0,0-1 0,0 1 0,0-1 0,0 0 0,-1 1 0,1-1 0,0 0 0,3-4 0,-6 6 0,0-1 0,0 1 0,1 0 0,-1-1 0,0 1 0,0 0 0,0-1 0,0 1 0,0 0 0,0-1 0,0 1 0,1 0 0,-1-1 0,0 1 0,0-1 0,0 1 0,0 0 0,-1-1 0,1 1 0,0 0 0,0-1 0,0 1 0,0 0 0,0-1 0,0 1 0,0 0 0,-1-1 0,1 1 0,0 0 0,0-1 0,0 1 0,-1 0 0,1 0 0,0-1 0,-1 1 0,1 0 0,0 0 0,0-1 0,-1 1 0,1 0 0,0 0 0,-1 0 0,1 0 0,-1-1 0,-10-3 0,0 1 0,0 0 0,0 0 0,-1 1 0,1 1 0,-18-1 0,14 1 0,-578-7 0,405 10 0,241-3 0,-26-1 0,1 2 0,0 1 0,42 7 0,-60-4 0,-14 0 0,-17 1 0,-80 7 0,45-6 0,-89 21 0,118-16 0,27-11 0,-1 0 0,1 0 0,0 0 0,0 0 0,-1 0 0,1 0 0,0 1 0,0-1 0,0 0 0,-1 0 0,1 0 0,0 0 0,0 0 0,0 1 0,0-1 0,-1 0 0,1 0 0,0 0 0,0 1 0,0-1 0,0 0 0,0 0 0,0 1 0,0-1 0,0 0 0,-1 0 0,1 0 0,0 1 0,0-1 0,0 0 0,0 0 0,0 1 0,0-1 0,0 0 0,0 0 0,1 1 0,-1-1 0,0 0 0,0 0 0,0 1 0,0-1 0,0 0 0,0 0 0,0 0 0,0 1 0,1-1 0,-1 0 0,0 0 0,0 0 0,0 0 0,0 1 0,1-1 0,-1 0 0,0 0 0,0 0 0,1 0 0,-1 0 0,0 0 0,0 1 0,0-1 0,1 0 0,-1 0 0,0 0 0,0 0 0,1 0 0,-1 0 0,20 4 0,47 2-111,108-3-1,-114-4-1030,-9 0-5684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0T18:50:52.199"/>
    </inkml:context>
    <inkml:brush xml:id="br0">
      <inkml:brushProperty name="width" value="0.1" units="cm"/>
      <inkml:brushProperty name="height" value="0.1" units="cm"/>
      <inkml:brushProperty name="color" value="#FFFFFF"/>
    </inkml:brush>
  </inkml:definitions>
  <inkml:trace contextRef="#ctx0" brushRef="#br0">981 206 24575,'-14'0'0,"1"0"0,-1 1 0,0 1 0,1 0 0,-1 0 0,1 2 0,0 0 0,-15 6 0,26-9 0,0 0 0,-1-1 0,1 1 0,-1 0 0,1-1 0,-1 1 0,0-1 0,1 0 0,-1 0 0,1 0 0,-1 0 0,0 0 0,1-1 0,-4 0 0,5 0 0,0 1 0,0-1 0,0 1 0,0-1 0,0 1 0,1-1 0,-1 0 0,0 1 0,0-1 0,1 0 0,-1 0 0,1 0 0,-1 1 0,0-1 0,1 0 0,-1 0 0,1 0 0,0 0 0,-1 0 0,1 0 0,0 0 0,0 0 0,-1 0 0,1 0 0,0 0 0,0 0 0,0 0 0,0 0 0,1 0 0,-1 0 0,0 0 0,0 0 0,0 0 0,1 0 0,-1 0 0,1 0 0,0-2 0,0 0 0,1 1 0,0-1 0,0 0 0,0 1 0,0-1 0,0 1 0,0 0 0,0-1 0,1 1 0,-1 0 0,1 1 0,0-1 0,0 0 0,-1 1 0,5-2 0,-4 2 0,0-1 0,0 1 0,-1-1 0,1 1 0,-1-1 0,1 0 0,-1 0 0,1 0 0,-1 0 0,0 0 0,0-1 0,0 1 0,0-1 0,1-3 0,-3 6 0,0-1 0,0 1 0,0-1 0,1 0 0,-2 1 0,1-1 0,0 0 0,0 1 0,0-1 0,0 1 0,0-1 0,0 0 0,-1 1 0,1-1 0,0 1 0,0-1 0,-1 1 0,1-1 0,0 1 0,-1-1 0,1 1 0,-1-1 0,1 1 0,-1-1 0,1 1 0,-1 0 0,1-1 0,-1 1 0,1 0 0,-1-1 0,1 1 0,-1 0 0,0 0 0,1-1 0,-1 1 0,1 0 0,-1 0 0,0 0 0,0 0 0,-29-5 0,28 5 0,-56-2 0,87 1 0,0 0 0,1-2 0,35-8 0,-54 5 0,-23 3 0,-26 4 0,18 4 0,1 0 0,0 1 0,0 1 0,-35 18 0,28-11 0,0-2 0,-1-2 0,0 0 0,-1-1 0,0-2 0,0-1 0,-31 2 0,38-5 0,0 0 0,0 2 0,-30 10 0,39-10 0,-1-1 0,0 0 0,0-1 0,0 0 0,-1-1 0,1 0 0,-1-1 0,1-1 0,-1 0 0,-26-4 0,32 1 0,-1 1 0,1-1 0,-1 0 0,1-1 0,0 0 0,1 0 0,-1-1 0,1 0 0,0 0 0,0-1 0,0 0 0,1 0 0,-1 0 0,2-1 0,-1 0 0,-7-13 0,-16-16 0,23 30 0,1 1 0,0-1 0,0 0 0,1 0 0,0-1 0,0 1 0,0-1 0,1 0 0,-1 0 0,2 0 0,-1 0 0,-1-12 0,3 18-2,1 0-1,0 1 0,0-1 1,0 0-1,0 0 0,0 0 1,0 0-1,0 1 0,0-1 1,0 0-1,0 0 0,1 0 0,-1 0 1,0 1-1,0-1 0,1 0 1,-1 0-1,1 0 0,-1 1 1,1-1-1,-1 0 0,1 1 1,-1-1-1,1 0 0,-1 1 1,1-1-1,0 1 0,-1-1 1,2 0-1,0 1 15,-1 0 1,1 0-1,-1 0 1,1 0-1,-1 0 1,0 0-1,1 1 1,-1-1-1,1 0 1,-1 1-1,1-1 1,-1 1-1,0 0 1,1-1-1,0 2 1,5 2-261,0 1 1,0 0-1,-1 0 1,0 0-1,6 7 1,4 11-6579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60FC74DE-F654-4713-B6D2-13D62AF2D786}" type="datetimeFigureOut">
              <a:rPr lang="nl-NL" smtClean="0"/>
              <a:t>10-10-2022</a:t>
            </a:fld>
            <a:endParaRPr lang="nl-NL"/>
          </a:p>
        </p:txBody>
      </p:sp>
      <p:sp>
        <p:nvSpPr>
          <p:cNvPr id="8" name="Tijdelijke aanduiding voor dia-afbeelding 7"/>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l-NL"/>
          </a:p>
        </p:txBody>
      </p:sp>
      <p:sp>
        <p:nvSpPr>
          <p:cNvPr id="9" name="Tijdelijke aanduiding voor koptekst 8"/>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nl-NL"/>
          </a:p>
        </p:txBody>
      </p:sp>
      <p:sp>
        <p:nvSpPr>
          <p:cNvPr id="10" name="Tijdelijke aanduiding voor notities 9"/>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16354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792731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Reizen is mogelijk communicatie </a:t>
            </a:r>
            <a:r>
              <a:rPr lang="nl-NL" dirty="0" err="1"/>
              <a:t>dmv</a:t>
            </a:r>
            <a:r>
              <a:rPr lang="nl-NL" dirty="0"/>
              <a:t> hulpmiddelen rolstoel techniek </a:t>
            </a:r>
          </a:p>
          <a:p>
            <a:r>
              <a:rPr lang="nl-NL" dirty="0"/>
              <a:t>Buiten rolstoel binnen rolstoel</a:t>
            </a:r>
            <a:r>
              <a:rPr lang="nl-NL" baseline="0" dirty="0"/>
              <a:t> sport rolstoel in andere landen is dit wel anders geregeld en afhankelijk van giften of je financieel mogelijkheden.</a:t>
            </a:r>
          </a:p>
          <a:p>
            <a:r>
              <a:rPr lang="nl-NL" dirty="0"/>
              <a:t>Dit is ongeveer hoe het door de jaren heen is gegaan met de ontwikkelingen waarbij de technische ontwikkelingen en de kennis van nu natuurlijk wel heeft mee geholpen in de situatie waar wij nu zijn hier in Nederland</a:t>
            </a:r>
            <a:r>
              <a:rPr lang="nl-NL" baseline="0" dirty="0"/>
              <a:t> in andere landen kan het best nog anders zijn . We zijn een rijk land met een zeer goede gezondheidszorg systeem.</a:t>
            </a:r>
          </a:p>
          <a:p>
            <a:endParaRPr lang="nl-NL" dirty="0"/>
          </a:p>
        </p:txBody>
      </p:sp>
    </p:spTree>
    <p:extLst>
      <p:ext uri="{BB962C8B-B14F-4D97-AF65-F5344CB8AC3E}">
        <p14:creationId xmlns:p14="http://schemas.microsoft.com/office/powerpoint/2010/main" val="2316041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Ondanks goede gezondheidszorg en </a:t>
            </a:r>
            <a:r>
              <a:rPr lang="nl-NL" dirty="0" err="1"/>
              <a:t>technieck</a:t>
            </a:r>
            <a:r>
              <a:rPr lang="nl-NL" dirty="0"/>
              <a:t> kwamen we </a:t>
            </a:r>
            <a:r>
              <a:rPr lang="nl-NL" dirty="0" err="1"/>
              <a:t>afgleope</a:t>
            </a:r>
            <a:r>
              <a:rPr lang="nl-NL" dirty="0"/>
              <a:t> 2 jaar toch in de problemen met te weinig apparatuur te weinig ic bedden, dat we zelfs dachten aan twee mensen aan een apparaat duikmaskers werden omgebouwd te </a:t>
            </a:r>
            <a:r>
              <a:rPr lang="nl-NL" dirty="0" err="1"/>
              <a:t>koreten</a:t>
            </a:r>
            <a:r>
              <a:rPr lang="nl-NL" dirty="0"/>
              <a:t> aan materialen en zoals in  </a:t>
            </a:r>
            <a:r>
              <a:rPr lang="nl-NL" dirty="0" err="1"/>
              <a:t>maastrciht</a:t>
            </a:r>
            <a:r>
              <a:rPr lang="nl-NL" dirty="0"/>
              <a:t> hulp van </a:t>
            </a:r>
            <a:r>
              <a:rPr lang="nl-NL" dirty="0" err="1"/>
              <a:t>thusibeademing</a:t>
            </a:r>
            <a:r>
              <a:rPr lang="nl-NL" dirty="0"/>
              <a:t> ingeroepen meet apparatuur </a:t>
            </a:r>
            <a:r>
              <a:rPr lang="nl-NL" dirty="0" err="1"/>
              <a:t>sentec</a:t>
            </a:r>
            <a:r>
              <a:rPr lang="nl-NL" dirty="0"/>
              <a:t> stonden op ic en als nood </a:t>
            </a:r>
            <a:r>
              <a:rPr lang="nl-NL" dirty="0" err="1"/>
              <a:t>maatregele</a:t>
            </a:r>
            <a:r>
              <a:rPr lang="nl-NL" dirty="0"/>
              <a:t> </a:t>
            </a:r>
            <a:r>
              <a:rPr lang="nl-NL" dirty="0" err="1"/>
              <a:t>weredn</a:t>
            </a:r>
            <a:r>
              <a:rPr lang="nl-NL" dirty="0"/>
              <a:t> </a:t>
            </a:r>
            <a:r>
              <a:rPr lang="nl-NL" dirty="0" err="1"/>
              <a:t>beademings</a:t>
            </a:r>
            <a:r>
              <a:rPr lang="nl-NL" dirty="0"/>
              <a:t> </a:t>
            </a:r>
            <a:r>
              <a:rPr lang="nl-NL" dirty="0" err="1"/>
              <a:t>toestelen</a:t>
            </a:r>
            <a:r>
              <a:rPr lang="nl-NL" dirty="0"/>
              <a:t> klaar gemaakt voor code zwart </a:t>
            </a:r>
            <a:r>
              <a:rPr lang="nl-NL" dirty="0" err="1"/>
              <a:t>gelukkif</a:t>
            </a:r>
            <a:r>
              <a:rPr lang="nl-NL" dirty="0"/>
              <a:t> niet gebeurd.</a:t>
            </a:r>
          </a:p>
          <a:p>
            <a:r>
              <a:rPr lang="nl-NL" dirty="0"/>
              <a:t>Tekort aan beademing </a:t>
            </a:r>
            <a:r>
              <a:rPr lang="nl-NL" dirty="0" err="1"/>
              <a:t>ivm</a:t>
            </a:r>
            <a:r>
              <a:rPr lang="nl-NL" dirty="0"/>
              <a:t> pandemie covid</a:t>
            </a:r>
          </a:p>
        </p:txBody>
      </p:sp>
    </p:spTree>
    <p:extLst>
      <p:ext uri="{BB962C8B-B14F-4D97-AF65-F5344CB8AC3E}">
        <p14:creationId xmlns:p14="http://schemas.microsoft.com/office/powerpoint/2010/main" val="796007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err="1"/>
              <a:t>Veraal</a:t>
            </a:r>
            <a:r>
              <a:rPr lang="nl-NL" baseline="0" dirty="0"/>
              <a:t> van 2013 In andere landen kan het natuurlijk anders uitzien hier enkele beelden van </a:t>
            </a:r>
            <a:r>
              <a:rPr lang="nl-NL" baseline="0" dirty="0" err="1"/>
              <a:t>patientn</a:t>
            </a:r>
            <a:r>
              <a:rPr lang="nl-NL" baseline="0" dirty="0"/>
              <a:t> in de media door de jaren heen.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2013 nieuws op internet Fu </a:t>
            </a:r>
            <a:r>
              <a:rPr lang="nl-NL" baseline="0" dirty="0" err="1"/>
              <a:t>xuepeng</a:t>
            </a:r>
            <a:r>
              <a:rPr lang="nl-NL" baseline="0" dirty="0"/>
              <a:t> 5 jaar in leven gebleven door ouders met handbeademing ballon 18x per minuut en een zelf gemaakt </a:t>
            </a:r>
            <a:r>
              <a:rPr lang="nl-NL" baseline="0" dirty="0" err="1"/>
              <a:t>beademings</a:t>
            </a:r>
            <a:r>
              <a:rPr lang="nl-NL" baseline="0" dirty="0"/>
              <a:t> apparaat.</a:t>
            </a:r>
            <a:endParaRPr lang="nl-NL" dirty="0"/>
          </a:p>
          <a:p>
            <a:endParaRPr lang="nl-NL" dirty="0"/>
          </a:p>
        </p:txBody>
      </p:sp>
    </p:spTree>
    <p:extLst>
      <p:ext uri="{BB962C8B-B14F-4D97-AF65-F5344CB8AC3E}">
        <p14:creationId xmlns:p14="http://schemas.microsoft.com/office/powerpoint/2010/main" val="1835781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2017 Rechter en schrijver heeft </a:t>
            </a:r>
            <a:r>
              <a:rPr lang="nl-NL" dirty="0" err="1"/>
              <a:t>podcats</a:t>
            </a:r>
            <a:r>
              <a:rPr lang="nl-NL" dirty="0"/>
              <a:t> en boek geschreven.  die zijn hele leefde in een ijzeren long eigen voorkeur wilde geen </a:t>
            </a:r>
            <a:r>
              <a:rPr lang="nl-NL" dirty="0" err="1"/>
              <a:t>tracheostoma</a:t>
            </a:r>
            <a:r>
              <a:rPr lang="nl-NL" dirty="0"/>
              <a:t> en dit voelde het veiligst</a:t>
            </a:r>
            <a:r>
              <a:rPr lang="nl-NL" baseline="0" dirty="0"/>
              <a:t> kon even zonder door </a:t>
            </a:r>
            <a:r>
              <a:rPr lang="nl-NL" baseline="0" dirty="0" err="1"/>
              <a:t>frog</a:t>
            </a:r>
            <a:r>
              <a:rPr lang="nl-NL" baseline="0" dirty="0"/>
              <a:t> </a:t>
            </a:r>
            <a:r>
              <a:rPr lang="nl-NL" baseline="0" dirty="0" err="1"/>
              <a:t>breathing</a:t>
            </a:r>
            <a:r>
              <a:rPr lang="nl-NL" baseline="0" dirty="0"/>
              <a:t> voor enkele minuten. Nieuwe ijzeren long is zelf ook op de markt. </a:t>
            </a:r>
            <a:r>
              <a:rPr lang="nl-NL" baseline="0" dirty="0" err="1"/>
              <a:t>Vorodeel</a:t>
            </a:r>
            <a:r>
              <a:rPr lang="nl-NL" baseline="0" dirty="0"/>
              <a:t> geen masker druk plekken geen lekkage wie weet.</a:t>
            </a:r>
          </a:p>
          <a:p>
            <a:endParaRPr lang="nl-NL" baseline="0" dirty="0"/>
          </a:p>
          <a:p>
            <a:r>
              <a:rPr lang="nl-NL" baseline="0" dirty="0"/>
              <a:t>Mooie film The </a:t>
            </a:r>
            <a:r>
              <a:rPr lang="nl-NL" baseline="0" dirty="0" err="1"/>
              <a:t>Sessions</a:t>
            </a:r>
            <a:r>
              <a:rPr lang="nl-NL" baseline="0" dirty="0"/>
              <a:t> (2012)</a:t>
            </a:r>
            <a:endParaRPr lang="nl-NL" dirty="0"/>
          </a:p>
        </p:txBody>
      </p:sp>
    </p:spTree>
    <p:extLst>
      <p:ext uri="{BB962C8B-B14F-4D97-AF65-F5344CB8AC3E}">
        <p14:creationId xmlns:p14="http://schemas.microsoft.com/office/powerpoint/2010/main" val="127688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wat was nu de aanleiding hoe is het huidige leersysteem ontstaan. </a:t>
            </a:r>
          </a:p>
          <a:p>
            <a:r>
              <a:rPr lang="nl-NL" dirty="0"/>
              <a:t>Al deze ontwikkelingen technologisch</a:t>
            </a:r>
            <a:r>
              <a:rPr lang="nl-NL" baseline="0" dirty="0"/>
              <a:t> en behandel mogelijkheden lijd tot </a:t>
            </a:r>
            <a:r>
              <a:rPr lang="nl-NL" baseline="0" dirty="0" err="1"/>
              <a:t>patiente</a:t>
            </a:r>
            <a:r>
              <a:rPr lang="nl-NL" baseline="0" dirty="0"/>
              <a:t> groei zoals jullie hebben gezien. Hoe is deze huidige vorm van </a:t>
            </a:r>
            <a:r>
              <a:rPr lang="nl-NL" baseline="0" dirty="0" err="1"/>
              <a:t>leerssyteem</a:t>
            </a:r>
            <a:r>
              <a:rPr lang="nl-NL" baseline="0" dirty="0"/>
              <a:t> nu ontstaan.</a:t>
            </a:r>
          </a:p>
          <a:p>
            <a:endParaRPr lang="nl-NL" dirty="0"/>
          </a:p>
        </p:txBody>
      </p:sp>
    </p:spTree>
    <p:extLst>
      <p:ext uri="{BB962C8B-B14F-4D97-AF65-F5344CB8AC3E}">
        <p14:creationId xmlns:p14="http://schemas.microsoft.com/office/powerpoint/2010/main" val="922654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waren al goed georganiseerd . Organisatie in </a:t>
            </a:r>
            <a:r>
              <a:rPr lang="nl-NL" dirty="0" err="1"/>
              <a:t>nederland</a:t>
            </a:r>
            <a:r>
              <a:rPr lang="nl-NL" baseline="0" dirty="0"/>
              <a:t> goed 4 </a:t>
            </a:r>
            <a:r>
              <a:rPr lang="nl-NL" baseline="0" dirty="0" err="1"/>
              <a:t>centra’s</a:t>
            </a:r>
            <a:r>
              <a:rPr lang="nl-NL" baseline="0" dirty="0"/>
              <a:t> aangewezen voor deze specialistische zorg.</a:t>
            </a:r>
          </a:p>
          <a:p>
            <a:r>
              <a:rPr lang="nl-NL" baseline="0" dirty="0"/>
              <a:t>2018 25 jarig bestaan 2021 nieuw symposium Even op adem komen.</a:t>
            </a:r>
          </a:p>
          <a:p>
            <a:r>
              <a:rPr lang="nl-NL" baseline="0" dirty="0"/>
              <a:t>Plannen voor de komende jaren. </a:t>
            </a:r>
            <a:endParaRPr lang="nl-NL" dirty="0"/>
          </a:p>
        </p:txBody>
      </p:sp>
    </p:spTree>
    <p:extLst>
      <p:ext uri="{BB962C8B-B14F-4D97-AF65-F5344CB8AC3E}">
        <p14:creationId xmlns:p14="http://schemas.microsoft.com/office/powerpoint/2010/main" val="4160299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Ondanks de goede organisatie. </a:t>
            </a:r>
          </a:p>
          <a:p>
            <a:r>
              <a:rPr lang="nl-NL" dirty="0"/>
              <a:t>Hoe meer </a:t>
            </a:r>
            <a:r>
              <a:rPr lang="nl-NL" dirty="0" err="1"/>
              <a:t>patienten</a:t>
            </a:r>
            <a:r>
              <a:rPr lang="nl-NL" dirty="0"/>
              <a:t> hoe</a:t>
            </a:r>
            <a:r>
              <a:rPr lang="nl-NL" baseline="0" dirty="0"/>
              <a:t> meer kans op een probleem. </a:t>
            </a:r>
            <a:r>
              <a:rPr lang="nl-NL" baseline="0" dirty="0" err="1"/>
              <a:t>Patienten</a:t>
            </a:r>
            <a:r>
              <a:rPr lang="nl-NL" baseline="0" dirty="0"/>
              <a:t> thuis werden ook steeds complexer.</a:t>
            </a:r>
          </a:p>
          <a:p>
            <a:r>
              <a:rPr lang="nl-NL" baseline="0" dirty="0"/>
              <a:t>2011 waren er twee ernstige incidenten in </a:t>
            </a:r>
            <a:r>
              <a:rPr lang="nl-NL" baseline="0" dirty="0" err="1"/>
              <a:t>nederland</a:t>
            </a:r>
            <a:r>
              <a:rPr lang="nl-NL" baseline="0" dirty="0"/>
              <a:t> die reden waren geweest voor onderzoek.  Door de inspectie.</a:t>
            </a:r>
            <a:endParaRPr lang="nl-NL" dirty="0"/>
          </a:p>
        </p:txBody>
      </p:sp>
    </p:spTree>
    <p:extLst>
      <p:ext uri="{BB962C8B-B14F-4D97-AF65-F5344CB8AC3E}">
        <p14:creationId xmlns:p14="http://schemas.microsoft.com/office/powerpoint/2010/main" val="2651914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Onderzoek werd ingesteld betrof twee verschillende</a:t>
            </a:r>
            <a:r>
              <a:rPr lang="nl-NL" baseline="0" dirty="0"/>
              <a:t> </a:t>
            </a:r>
            <a:r>
              <a:rPr lang="nl-NL" baseline="0" dirty="0" err="1"/>
              <a:t>ctb’s</a:t>
            </a:r>
            <a:r>
              <a:rPr lang="nl-NL" baseline="0" dirty="0"/>
              <a:t> ieder </a:t>
            </a:r>
            <a:r>
              <a:rPr lang="nl-NL" baseline="0" dirty="0" err="1"/>
              <a:t>ctb</a:t>
            </a:r>
            <a:r>
              <a:rPr lang="nl-NL" baseline="0" dirty="0"/>
              <a:t> werd onder de loep genomen en gekeken hoe het geregeld was overal niet om een schuldige aan te wijzen maar meer waar gig het fout en hoe kunnen we dit verbeteren voor de toekomst.</a:t>
            </a:r>
          </a:p>
          <a:p>
            <a:endParaRPr lang="nl-NL" dirty="0"/>
          </a:p>
        </p:txBody>
      </p:sp>
    </p:spTree>
    <p:extLst>
      <p:ext uri="{BB962C8B-B14F-4D97-AF65-F5344CB8AC3E}">
        <p14:creationId xmlns:p14="http://schemas.microsoft.com/office/powerpoint/2010/main" val="2384819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2012 veldnorm</a:t>
            </a:r>
            <a:r>
              <a:rPr lang="nl-NL" baseline="0" dirty="0"/>
              <a:t> volwassen alle partijen eraan meegewerkt</a:t>
            </a:r>
          </a:p>
          <a:p>
            <a:r>
              <a:rPr lang="nl-NL" baseline="0" dirty="0"/>
              <a:t>Nu duidelijk was wat we moesten maken en waar we aan moesten houden gezamenlijk zijn we aan de slag gegaan.</a:t>
            </a:r>
          </a:p>
          <a:p>
            <a:r>
              <a:rPr lang="nl-NL" baseline="0" dirty="0"/>
              <a:t> </a:t>
            </a:r>
          </a:p>
          <a:p>
            <a:r>
              <a:rPr lang="nl-NL" baseline="0" dirty="0"/>
              <a:t>Consensus op veel onderdelen met name ook gezamenlijke </a:t>
            </a:r>
            <a:r>
              <a:rPr lang="nl-NL" baseline="0" dirty="0" err="1"/>
              <a:t>handelings</a:t>
            </a:r>
            <a:r>
              <a:rPr lang="nl-NL" baseline="0" dirty="0"/>
              <a:t> schema’s  waardoor een gezamenlijk </a:t>
            </a:r>
            <a:r>
              <a:rPr lang="nl-NL" baseline="0" dirty="0" err="1"/>
              <a:t>scholings</a:t>
            </a:r>
            <a:r>
              <a:rPr lang="nl-NL" baseline="0" dirty="0"/>
              <a:t> programma ontwikkeld kon worden.</a:t>
            </a:r>
          </a:p>
          <a:p>
            <a:r>
              <a:rPr lang="nl-NL" baseline="0" dirty="0"/>
              <a:t>Start ook 2010 2011 idee om een </a:t>
            </a:r>
            <a:r>
              <a:rPr lang="nl-NL" baseline="0" dirty="0" err="1"/>
              <a:t>elarning</a:t>
            </a:r>
            <a:r>
              <a:rPr lang="nl-NL" baseline="0" dirty="0"/>
              <a:t> te maken uiteindelijk mei 2018 gestart met LMS  en </a:t>
            </a:r>
          </a:p>
          <a:p>
            <a:endParaRPr lang="nl-NL" baseline="0" dirty="0"/>
          </a:p>
          <a:p>
            <a:r>
              <a:rPr lang="nl-NL" baseline="0" dirty="0"/>
              <a:t>Iedereen betrokken ook instellingen en thuiszorg organisaties.</a:t>
            </a:r>
            <a:endParaRPr lang="nl-NL" dirty="0"/>
          </a:p>
        </p:txBody>
      </p:sp>
    </p:spTree>
    <p:extLst>
      <p:ext uri="{BB962C8B-B14F-4D97-AF65-F5344CB8AC3E}">
        <p14:creationId xmlns:p14="http://schemas.microsoft.com/office/powerpoint/2010/main" val="2257648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moesten van het oude scholing geven klassikaal theorie in de ochtend praktijk in de middag. </a:t>
            </a:r>
            <a:r>
              <a:rPr lang="nl-NL" dirty="0" err="1"/>
              <a:t>Aftoesting</a:t>
            </a:r>
            <a:r>
              <a:rPr lang="nl-NL" dirty="0"/>
              <a:t> en erna borging certificaten eigen verantwoording </a:t>
            </a:r>
            <a:r>
              <a:rPr lang="nl-NL" dirty="0" err="1"/>
              <a:t>vpk</a:t>
            </a:r>
            <a:r>
              <a:rPr lang="nl-NL" dirty="0"/>
              <a:t> en zorgverleners. naar het nieuwe online e-</a:t>
            </a:r>
            <a:r>
              <a:rPr lang="nl-NL" dirty="0" err="1"/>
              <a:t>learning</a:t>
            </a:r>
            <a:r>
              <a:rPr lang="nl-NL" dirty="0"/>
              <a:t> en </a:t>
            </a:r>
            <a:r>
              <a:rPr lang="nl-NL" dirty="0" err="1"/>
              <a:t>vaardigheids</a:t>
            </a:r>
            <a:r>
              <a:rPr lang="nl-NL" dirty="0"/>
              <a:t> trainingen</a:t>
            </a:r>
          </a:p>
          <a:p>
            <a:r>
              <a:rPr lang="nl-NL" baseline="0" dirty="0"/>
              <a:t>Start ook 2010 2011 idee om een </a:t>
            </a:r>
            <a:r>
              <a:rPr lang="nl-NL" baseline="0" dirty="0" err="1"/>
              <a:t>elarm</a:t>
            </a:r>
            <a:r>
              <a:rPr lang="nl-NL" baseline="0" dirty="0"/>
              <a:t>=</a:t>
            </a:r>
            <a:r>
              <a:rPr lang="nl-NL" baseline="0" dirty="0" err="1"/>
              <a:t>ning</a:t>
            </a:r>
            <a:r>
              <a:rPr lang="nl-NL" baseline="0" dirty="0"/>
              <a:t> te make uiteindelijk mei 2018 gestart met LMS  en </a:t>
            </a:r>
          </a:p>
          <a:p>
            <a:endParaRPr lang="nl-NL" baseline="0" dirty="0"/>
          </a:p>
          <a:p>
            <a:r>
              <a:rPr lang="nl-NL" baseline="0" dirty="0" err="1"/>
              <a:t>Idereen</a:t>
            </a:r>
            <a:r>
              <a:rPr lang="nl-NL" baseline="0" dirty="0"/>
              <a:t> betrokken ook instellingen en thuiszorg organisaties.</a:t>
            </a:r>
            <a:endParaRPr lang="nl-NL" dirty="0"/>
          </a:p>
          <a:p>
            <a:endParaRPr lang="nl-NL" dirty="0"/>
          </a:p>
        </p:txBody>
      </p:sp>
    </p:spTree>
    <p:extLst>
      <p:ext uri="{BB962C8B-B14F-4D97-AF65-F5344CB8AC3E}">
        <p14:creationId xmlns:p14="http://schemas.microsoft.com/office/powerpoint/2010/main" val="1498003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Polio epidemie</a:t>
            </a:r>
            <a:r>
              <a:rPr lang="nl-NL" baseline="0" dirty="0"/>
              <a:t> 1952 ontstaan in </a:t>
            </a:r>
            <a:r>
              <a:rPr lang="nl-NL" baseline="0" dirty="0" err="1"/>
              <a:t>kopenhagen</a:t>
            </a:r>
            <a:r>
              <a:rPr lang="nl-NL" baseline="0" dirty="0"/>
              <a:t>  enkele patiënten kregen </a:t>
            </a:r>
            <a:r>
              <a:rPr lang="nl-NL" baseline="0" dirty="0" err="1"/>
              <a:t>ademhalings</a:t>
            </a:r>
            <a:r>
              <a:rPr lang="nl-NL" baseline="0" dirty="0"/>
              <a:t> problemen en konden </a:t>
            </a:r>
            <a:r>
              <a:rPr lang="nl-NL" baseline="0" dirty="0" err="1"/>
              <a:t>dmv</a:t>
            </a:r>
            <a:r>
              <a:rPr lang="nl-NL" baseline="0" dirty="0"/>
              <a:t> de ijzeren long en kuras beademing gered worden. Echter te weinig apparatuur en deze behandeling is alleen mogelijk met een vrije luchtweg </a:t>
            </a:r>
            <a:r>
              <a:rPr lang="nl-NL" baseline="0" dirty="0" err="1"/>
              <a:t>duys</a:t>
            </a:r>
            <a:r>
              <a:rPr lang="nl-NL" baseline="0" dirty="0"/>
              <a:t> geen bulbaire klachten die ook ontstonden bij enkele </a:t>
            </a:r>
            <a:r>
              <a:rPr lang="nl-NL" baseline="0" dirty="0" err="1"/>
              <a:t>patienten</a:t>
            </a:r>
            <a:r>
              <a:rPr lang="nl-NL" baseline="0" dirty="0"/>
              <a:t> toen ook overgegaan naar positieve </a:t>
            </a:r>
            <a:r>
              <a:rPr lang="nl-NL" baseline="0" dirty="0" err="1"/>
              <a:t>tracheostomale</a:t>
            </a:r>
            <a:r>
              <a:rPr lang="nl-NL" baseline="0" dirty="0"/>
              <a:t> druk beademing. Te weinig apparatuur en overgegaan op handbeademing </a:t>
            </a:r>
            <a:r>
              <a:rPr lang="nl-NL" baseline="0" dirty="0" err="1"/>
              <a:t>dmv</a:t>
            </a:r>
            <a:r>
              <a:rPr lang="nl-NL" baseline="0" dirty="0"/>
              <a:t> </a:t>
            </a:r>
            <a:r>
              <a:rPr lang="nl-NL" baseline="0" dirty="0" err="1"/>
              <a:t>vpk</a:t>
            </a:r>
            <a:r>
              <a:rPr lang="nl-NL" baseline="0" dirty="0"/>
              <a:t> vrijwilligers en artsen</a:t>
            </a:r>
          </a:p>
          <a:p>
            <a:r>
              <a:rPr lang="nl-NL" baseline="0" dirty="0"/>
              <a:t>sinds 1956 in Nederland</a:t>
            </a:r>
          </a:p>
        </p:txBody>
      </p:sp>
    </p:spTree>
    <p:extLst>
      <p:ext uri="{BB962C8B-B14F-4D97-AF65-F5344CB8AC3E}">
        <p14:creationId xmlns:p14="http://schemas.microsoft.com/office/powerpoint/2010/main" val="2066565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Uitdagingen</a:t>
            </a:r>
            <a:r>
              <a:rPr lang="nl-NL" baseline="0" dirty="0"/>
              <a:t> hoe groot aantal ? Onduidelijk hadden wel </a:t>
            </a:r>
            <a:r>
              <a:rPr lang="nl-NL" baseline="0" dirty="0" err="1"/>
              <a:t>excel</a:t>
            </a:r>
            <a:r>
              <a:rPr lang="nl-NL" baseline="0" dirty="0"/>
              <a:t> bestanden maar geen inzicht in de grote van behoefte en </a:t>
            </a:r>
            <a:r>
              <a:rPr lang="nl-NL" baseline="0" dirty="0" err="1"/>
              <a:t>tiurn</a:t>
            </a:r>
            <a:r>
              <a:rPr lang="nl-NL" baseline="0" dirty="0"/>
              <a:t> over</a:t>
            </a:r>
            <a:endParaRPr lang="nl-NL" dirty="0"/>
          </a:p>
        </p:txBody>
      </p:sp>
    </p:spTree>
    <p:extLst>
      <p:ext uri="{BB962C8B-B14F-4D97-AF65-F5344CB8AC3E}">
        <p14:creationId xmlns:p14="http://schemas.microsoft.com/office/powerpoint/2010/main" val="541314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Vooraal</a:t>
            </a:r>
            <a:r>
              <a:rPr lang="nl-NL" dirty="0"/>
              <a:t> het bouwen was een ding geen </a:t>
            </a:r>
            <a:r>
              <a:rPr lang="nl-NL" dirty="0" err="1"/>
              <a:t>ict</a:t>
            </a:r>
            <a:r>
              <a:rPr lang="nl-NL" dirty="0"/>
              <a:t> specialisatie nu team</a:t>
            </a:r>
            <a:r>
              <a:rPr lang="nl-NL" baseline="0" dirty="0"/>
              <a:t> wel uitgebreid met een expert en project leider met affiniteit met </a:t>
            </a:r>
            <a:r>
              <a:rPr lang="nl-NL" baseline="0" dirty="0" err="1"/>
              <a:t>lms</a:t>
            </a:r>
            <a:r>
              <a:rPr lang="nl-NL" baseline="0" dirty="0"/>
              <a:t> .</a:t>
            </a:r>
          </a:p>
          <a:p>
            <a:r>
              <a:rPr lang="nl-NL" baseline="0" dirty="0"/>
              <a:t>Moet nog </a:t>
            </a:r>
            <a:r>
              <a:rPr lang="nl-NL" baseline="0" dirty="0" err="1"/>
              <a:t>beere</a:t>
            </a:r>
            <a:r>
              <a:rPr lang="nl-NL" baseline="0" dirty="0"/>
              <a:t> look en feel</a:t>
            </a:r>
          </a:p>
          <a:p>
            <a:r>
              <a:rPr lang="nl-NL" baseline="0" dirty="0"/>
              <a:t>Heeft veldnorm in geholpen we hadden immers afspraken gemaakt met elkaar.</a:t>
            </a:r>
            <a:endParaRPr lang="nl-NL" dirty="0"/>
          </a:p>
        </p:txBody>
      </p:sp>
    </p:spTree>
    <p:extLst>
      <p:ext uri="{BB962C8B-B14F-4D97-AF65-F5344CB8AC3E}">
        <p14:creationId xmlns:p14="http://schemas.microsoft.com/office/powerpoint/2010/main" val="4097578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Eerst gemeenschappelijk visie waar wat willen we aan welke norm vinden we dat ze moeten voldoend.</a:t>
            </a:r>
          </a:p>
          <a:p>
            <a:r>
              <a:rPr lang="nl-NL" dirty="0"/>
              <a:t>Hebben besloten voor </a:t>
            </a:r>
            <a:r>
              <a:rPr lang="nl-NL" dirty="0" err="1"/>
              <a:t>kwlificatie</a:t>
            </a:r>
            <a:r>
              <a:rPr lang="nl-NL" dirty="0"/>
              <a:t> niveau 3 de e-</a:t>
            </a:r>
            <a:r>
              <a:rPr lang="nl-NL" dirty="0" err="1"/>
              <a:t>learning</a:t>
            </a:r>
            <a:r>
              <a:rPr lang="nl-NL" dirty="0"/>
              <a:t> te maken. Erna competentie profiel uitgeschreven volgens de </a:t>
            </a:r>
          </a:p>
        </p:txBody>
      </p:sp>
    </p:spTree>
    <p:extLst>
      <p:ext uri="{BB962C8B-B14F-4D97-AF65-F5344CB8AC3E}">
        <p14:creationId xmlns:p14="http://schemas.microsoft.com/office/powerpoint/2010/main" val="984271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Volgens het </a:t>
            </a:r>
            <a:r>
              <a:rPr lang="nl-NL" dirty="0" err="1"/>
              <a:t>blended</a:t>
            </a:r>
            <a:r>
              <a:rPr lang="nl-NL" dirty="0"/>
              <a:t> </a:t>
            </a:r>
            <a:r>
              <a:rPr lang="nl-NL" dirty="0" err="1"/>
              <a:t>learning</a:t>
            </a:r>
            <a:r>
              <a:rPr lang="nl-NL" dirty="0"/>
              <a:t> principe </a:t>
            </a:r>
          </a:p>
          <a:p>
            <a:r>
              <a:rPr lang="nl-NL" dirty="0"/>
              <a:t>Vergaren kennis online praktijk en toetsing.</a:t>
            </a:r>
          </a:p>
          <a:p>
            <a:endParaRPr lang="nl-NL" dirty="0"/>
          </a:p>
        </p:txBody>
      </p:sp>
    </p:spTree>
    <p:extLst>
      <p:ext uri="{BB962C8B-B14F-4D97-AF65-F5344CB8AC3E}">
        <p14:creationId xmlns:p14="http://schemas.microsoft.com/office/powerpoint/2010/main" val="1586230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Via een prachtig programma hebben wij als </a:t>
            </a:r>
            <a:r>
              <a:rPr lang="nl-NL" dirty="0" err="1"/>
              <a:t>vpk</a:t>
            </a:r>
            <a:r>
              <a:rPr lang="nl-NL" dirty="0"/>
              <a:t> dit gebouwd met wat ondersteuning van bedrijf. Uiteindelijk ook </a:t>
            </a:r>
            <a:r>
              <a:rPr lang="nl-NL" dirty="0" err="1"/>
              <a:t>besliten</a:t>
            </a:r>
            <a:r>
              <a:rPr lang="nl-NL" dirty="0"/>
              <a:t> om meer ondersteuning erbij te zoeken en hebben we gevonden.</a:t>
            </a:r>
          </a:p>
          <a:p>
            <a:endParaRPr lang="nl-NL" dirty="0"/>
          </a:p>
        </p:txBody>
      </p:sp>
    </p:spTree>
    <p:extLst>
      <p:ext uri="{BB962C8B-B14F-4D97-AF65-F5344CB8AC3E}">
        <p14:creationId xmlns:p14="http://schemas.microsoft.com/office/powerpoint/2010/main" val="2030522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Welke leerroute zijn we begonnen zie hier </a:t>
            </a:r>
          </a:p>
          <a:p>
            <a:r>
              <a:rPr lang="nl-NL" dirty="0"/>
              <a:t>Mantelzorg en </a:t>
            </a:r>
            <a:r>
              <a:rPr lang="nl-NL" dirty="0" err="1"/>
              <a:t>proffesionele</a:t>
            </a:r>
            <a:r>
              <a:rPr lang="nl-NL" dirty="0"/>
              <a:t> zorg basis en herhaling ervan </a:t>
            </a:r>
          </a:p>
          <a:p>
            <a:endParaRPr lang="nl-NL" dirty="0"/>
          </a:p>
          <a:p>
            <a:r>
              <a:rPr lang="nl-NL" dirty="0"/>
              <a:t>Nieuwe leerroute in ontwikkeling voor masker beademing complex denkende aan mensen zonder handfunctie.</a:t>
            </a:r>
          </a:p>
          <a:p>
            <a:r>
              <a:rPr lang="nl-NL" dirty="0"/>
              <a:t>Filmpjes worden vervangen door animaties eerst instructie apparatuur dan de rest.</a:t>
            </a:r>
          </a:p>
        </p:txBody>
      </p:sp>
    </p:spTree>
    <p:extLst>
      <p:ext uri="{BB962C8B-B14F-4D97-AF65-F5344CB8AC3E}">
        <p14:creationId xmlns:p14="http://schemas.microsoft.com/office/powerpoint/2010/main" val="2588394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Instructeur voor  masker beademing</a:t>
            </a:r>
          </a:p>
          <a:p>
            <a:r>
              <a:rPr lang="nl-NL" dirty="0"/>
              <a:t>140 GT </a:t>
            </a:r>
          </a:p>
          <a:p>
            <a:r>
              <a:rPr lang="nl-NL" dirty="0"/>
              <a:t>25 instructeur</a:t>
            </a:r>
          </a:p>
        </p:txBody>
      </p:sp>
    </p:spTree>
    <p:extLst>
      <p:ext uri="{BB962C8B-B14F-4D97-AF65-F5344CB8AC3E}">
        <p14:creationId xmlns:p14="http://schemas.microsoft.com/office/powerpoint/2010/main" val="2894643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Mantelzorg en professionele zorg</a:t>
            </a:r>
          </a:p>
          <a:p>
            <a:r>
              <a:rPr lang="nl-NL" dirty="0"/>
              <a:t>Ook onderscheid</a:t>
            </a:r>
            <a:r>
              <a:rPr lang="nl-NL" baseline="0" dirty="0"/>
              <a:t> in leeftijd ongeveer 1064 cursisten</a:t>
            </a:r>
            <a:endParaRPr lang="nl-NL" dirty="0"/>
          </a:p>
        </p:txBody>
      </p:sp>
    </p:spTree>
    <p:extLst>
      <p:ext uri="{BB962C8B-B14F-4D97-AF65-F5344CB8AC3E}">
        <p14:creationId xmlns:p14="http://schemas.microsoft.com/office/powerpoint/2010/main" val="595492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Veldnorm is richtlijn geworden </a:t>
            </a:r>
            <a:r>
              <a:rPr lang="nl-NL" dirty="0" err="1"/>
              <a:t>uptodate</a:t>
            </a:r>
            <a:r>
              <a:rPr lang="nl-NL" dirty="0"/>
              <a:t> en meer een dynamisch product.</a:t>
            </a:r>
          </a:p>
        </p:txBody>
      </p:sp>
    </p:spTree>
    <p:extLst>
      <p:ext uri="{BB962C8B-B14F-4D97-AF65-F5344CB8AC3E}">
        <p14:creationId xmlns:p14="http://schemas.microsoft.com/office/powerpoint/2010/main" val="423229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200 </a:t>
            </a:r>
            <a:r>
              <a:rPr lang="nl-NL" dirty="0" err="1"/>
              <a:t>patient</a:t>
            </a:r>
            <a:r>
              <a:rPr lang="nl-NL" dirty="0"/>
              <a:t> thuis ingesteld </a:t>
            </a:r>
            <a:r>
              <a:rPr lang="nl-NL" dirty="0" err="1"/>
              <a:t>resultatane</a:t>
            </a:r>
            <a:r>
              <a:rPr lang="nl-NL" dirty="0"/>
              <a:t> verglijkbaar met de onderzoeken.</a:t>
            </a:r>
          </a:p>
          <a:p>
            <a:endParaRPr lang="nl-NL" dirty="0"/>
          </a:p>
        </p:txBody>
      </p:sp>
    </p:spTree>
    <p:extLst>
      <p:ext uri="{BB962C8B-B14F-4D97-AF65-F5344CB8AC3E}">
        <p14:creationId xmlns:p14="http://schemas.microsoft.com/office/powerpoint/2010/main" val="3612587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Vanaf 1956 de </a:t>
            </a:r>
            <a:r>
              <a:rPr lang="nl-NL" dirty="0" err="1"/>
              <a:t>poliio</a:t>
            </a:r>
            <a:r>
              <a:rPr lang="nl-NL" dirty="0"/>
              <a:t> epidemie</a:t>
            </a:r>
          </a:p>
          <a:p>
            <a:r>
              <a:rPr lang="nl-NL" dirty="0"/>
              <a:t>Aangewezen plekken</a:t>
            </a:r>
            <a:r>
              <a:rPr lang="nl-NL" baseline="0" dirty="0"/>
              <a:t> in Nederland eerst 3 uiteindelijk 10 net als bij </a:t>
            </a:r>
            <a:r>
              <a:rPr lang="nl-NL" baseline="0" dirty="0" err="1"/>
              <a:t>covid</a:t>
            </a:r>
            <a:r>
              <a:rPr lang="nl-NL" baseline="0" dirty="0"/>
              <a:t> ook pandemie echter verspreid ook over bundelen gedacht.</a:t>
            </a:r>
          </a:p>
          <a:p>
            <a:r>
              <a:rPr lang="nl-NL" baseline="0" dirty="0"/>
              <a:t>1960 eerste </a:t>
            </a:r>
            <a:r>
              <a:rPr lang="nl-NL" baseline="0" dirty="0" err="1"/>
              <a:t>patient</a:t>
            </a:r>
            <a:r>
              <a:rPr lang="nl-NL" baseline="0" dirty="0"/>
              <a:t> met beademing naar huis</a:t>
            </a:r>
          </a:p>
          <a:p>
            <a:r>
              <a:rPr lang="nl-NL" baseline="0" dirty="0" err="1"/>
              <a:t>Beademings</a:t>
            </a:r>
            <a:r>
              <a:rPr lang="nl-NL" baseline="0" dirty="0"/>
              <a:t> </a:t>
            </a:r>
            <a:r>
              <a:rPr lang="nl-NL" baseline="0" dirty="0" err="1"/>
              <a:t>centra’s</a:t>
            </a:r>
            <a:r>
              <a:rPr lang="nl-NL" baseline="0" dirty="0"/>
              <a:t> hebben zich ontwikkeld naar intensive care afdelingen</a:t>
            </a:r>
          </a:p>
          <a:p>
            <a:endParaRPr lang="nl-NL" dirty="0"/>
          </a:p>
        </p:txBody>
      </p:sp>
    </p:spTree>
    <p:extLst>
      <p:ext uri="{BB962C8B-B14F-4D97-AF65-F5344CB8AC3E}">
        <p14:creationId xmlns:p14="http://schemas.microsoft.com/office/powerpoint/2010/main" val="1425533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42</a:t>
            </a:r>
          </a:p>
          <a:p>
            <a:r>
              <a:rPr lang="nl-NL" dirty="0"/>
              <a:t>75</a:t>
            </a:r>
          </a:p>
          <a:p>
            <a:r>
              <a:rPr lang="nl-NL" dirty="0"/>
              <a:t>Bijna 200 70% word thuis </a:t>
            </a:r>
            <a:r>
              <a:rPr lang="nl-NL" dirty="0" err="1"/>
              <a:t>inegstedl</a:t>
            </a:r>
            <a:r>
              <a:rPr lang="nl-NL" dirty="0"/>
              <a:t> andere 30 % extern ziekenhuis of bij on </a:t>
            </a:r>
            <a:r>
              <a:rPr lang="nl-NL" dirty="0" err="1"/>
              <a:t>sin</a:t>
            </a:r>
            <a:r>
              <a:rPr lang="nl-NL" dirty="0"/>
              <a:t> </a:t>
            </a:r>
            <a:r>
              <a:rPr lang="nl-NL" dirty="0" err="1"/>
              <a:t>zieeknhuis</a:t>
            </a:r>
            <a:r>
              <a:rPr lang="nl-NL" dirty="0"/>
              <a:t> te complex geen veiligheid of als het niet lukt meer begeleiding nodig gewenning.</a:t>
            </a:r>
          </a:p>
        </p:txBody>
      </p:sp>
    </p:spTree>
    <p:extLst>
      <p:ext uri="{BB962C8B-B14F-4D97-AF65-F5344CB8AC3E}">
        <p14:creationId xmlns:p14="http://schemas.microsoft.com/office/powerpoint/2010/main" val="1985399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Technisch allemaal mogelijk maar we weten nog niet goed wat we ermee willen</a:t>
            </a:r>
          </a:p>
          <a:p>
            <a:r>
              <a:rPr lang="nl-NL" dirty="0"/>
              <a:t>Mogelijkheden van alarmen erop zetten zodat we geattendeerd worden erop </a:t>
            </a:r>
            <a:r>
              <a:rPr lang="nl-NL" dirty="0" err="1"/>
              <a:t>bijv</a:t>
            </a:r>
            <a:r>
              <a:rPr lang="nl-NL" dirty="0"/>
              <a:t> lekkage compliance maar daar zijn we nog niet geheel </a:t>
            </a:r>
            <a:r>
              <a:rPr lang="nl-NL" dirty="0" err="1"/>
              <a:t>overuit</a:t>
            </a:r>
            <a:r>
              <a:rPr lang="nl-NL" dirty="0"/>
              <a:t> wat nu wenselijk si</a:t>
            </a:r>
          </a:p>
          <a:p>
            <a:r>
              <a:rPr lang="nl-NL" dirty="0" err="1"/>
              <a:t>Binenn</a:t>
            </a:r>
            <a:r>
              <a:rPr lang="nl-NL" dirty="0"/>
              <a:t> </a:t>
            </a:r>
            <a:r>
              <a:rPr lang="nl-NL" dirty="0" err="1"/>
              <a:t>cpap</a:t>
            </a:r>
            <a:r>
              <a:rPr lang="nl-NL" dirty="0"/>
              <a:t> wereld word het al gedaan </a:t>
            </a:r>
            <a:r>
              <a:rPr lang="nl-NL" dirty="0" err="1"/>
              <a:t>patient</a:t>
            </a:r>
            <a:r>
              <a:rPr lang="nl-NL" dirty="0"/>
              <a:t> worden gebeld.</a:t>
            </a:r>
          </a:p>
          <a:p>
            <a:r>
              <a:rPr lang="nl-NL" dirty="0"/>
              <a:t>Mogelijk ook meer beeld bellen </a:t>
            </a:r>
            <a:r>
              <a:rPr lang="nl-NL" dirty="0" err="1"/>
              <a:t>hebebn</a:t>
            </a:r>
            <a:r>
              <a:rPr lang="nl-NL" dirty="0"/>
              <a:t> </a:t>
            </a:r>
            <a:r>
              <a:rPr lang="nl-NL" dirty="0" err="1"/>
              <a:t>bieter</a:t>
            </a:r>
            <a:r>
              <a:rPr lang="nl-NL" dirty="0"/>
              <a:t> dicht bij app</a:t>
            </a:r>
          </a:p>
        </p:txBody>
      </p:sp>
    </p:spTree>
    <p:extLst>
      <p:ext uri="{BB962C8B-B14F-4D97-AF65-F5344CB8AC3E}">
        <p14:creationId xmlns:p14="http://schemas.microsoft.com/office/powerpoint/2010/main" val="97536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97899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Na beademingen centra  dat ging goed </a:t>
            </a:r>
            <a:r>
              <a:rPr lang="nl-NL" dirty="0" err="1"/>
              <a:t>mbt</a:t>
            </a:r>
            <a:r>
              <a:rPr lang="nl-NL" dirty="0"/>
              <a:t> beademen op andere patiënten toegepast nu vooral ic bij chirurgische patiënten en na zware ingrepen. Hevige trauma en andere complexe ziekte beelden.</a:t>
            </a:r>
          </a:p>
          <a:p>
            <a:r>
              <a:rPr lang="nl-NL" dirty="0"/>
              <a:t>Rond de jaren 60 65</a:t>
            </a:r>
          </a:p>
        </p:txBody>
      </p:sp>
    </p:spTree>
    <p:extLst>
      <p:ext uri="{BB962C8B-B14F-4D97-AF65-F5344CB8AC3E}">
        <p14:creationId xmlns:p14="http://schemas.microsoft.com/office/powerpoint/2010/main" val="1044382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Begin van thuisbeademing zover we terug kunnen kijken in de documenten</a:t>
            </a:r>
            <a:r>
              <a:rPr lang="nl-NL" baseline="0" dirty="0"/>
              <a:t> toen nog geen officieel naam was eigenlijk ziekenhuis verplaatste zorg ic </a:t>
            </a:r>
            <a:r>
              <a:rPr lang="nl-NL" baseline="0" dirty="0" err="1"/>
              <a:t>patienten</a:t>
            </a:r>
            <a:r>
              <a:rPr lang="nl-NL" baseline="0" dirty="0"/>
              <a:t> die beademing nodig hadden en thuis gingen wonen, kleien team </a:t>
            </a:r>
            <a:r>
              <a:rPr lang="nl-NL" baseline="0"/>
              <a:t>best praktisch </a:t>
            </a:r>
            <a:r>
              <a:rPr lang="nl-NL" baseline="0" dirty="0"/>
              <a:t>zorg door familie of thuis zorg organisatie </a:t>
            </a:r>
            <a:r>
              <a:rPr lang="nl-NL" baseline="0" dirty="0" err="1"/>
              <a:t>curas</a:t>
            </a:r>
            <a:r>
              <a:rPr lang="nl-NL" baseline="0" dirty="0"/>
              <a:t> en de </a:t>
            </a:r>
            <a:r>
              <a:rPr lang="nl-NL" baseline="0" dirty="0" err="1"/>
              <a:t>monnal</a:t>
            </a:r>
            <a:r>
              <a:rPr lang="nl-NL" baseline="0" dirty="0"/>
              <a:t> D beademing </a:t>
            </a:r>
            <a:endParaRPr lang="nl-NL" dirty="0"/>
          </a:p>
        </p:txBody>
      </p:sp>
    </p:spTree>
    <p:extLst>
      <p:ext uri="{BB962C8B-B14F-4D97-AF65-F5344CB8AC3E}">
        <p14:creationId xmlns:p14="http://schemas.microsoft.com/office/powerpoint/2010/main" val="1675111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 de jaren heen fors gegroeid</a:t>
            </a:r>
            <a:r>
              <a:rPr lang="nl-NL" baseline="0" dirty="0"/>
              <a:t> mede door de </a:t>
            </a:r>
            <a:r>
              <a:rPr lang="nl-NL" baseline="0" dirty="0" err="1"/>
              <a:t>techniecjk</a:t>
            </a:r>
            <a:r>
              <a:rPr lang="nl-NL" baseline="0" dirty="0"/>
              <a:t> en andere indicatie gebieden. Er is meer mogelijk </a:t>
            </a:r>
          </a:p>
          <a:p>
            <a:r>
              <a:rPr lang="nl-NL" dirty="0"/>
              <a:t>4124 </a:t>
            </a:r>
            <a:r>
              <a:rPr lang="nl-NL" dirty="0" err="1"/>
              <a:t>patienten</a:t>
            </a:r>
            <a:r>
              <a:rPr lang="nl-NL" dirty="0"/>
              <a:t>  3774 non </a:t>
            </a:r>
            <a:r>
              <a:rPr lang="nl-NL" dirty="0" err="1"/>
              <a:t>invasiev</a:t>
            </a:r>
            <a:r>
              <a:rPr lang="nl-NL" dirty="0"/>
              <a:t> 349 invasief</a:t>
            </a:r>
          </a:p>
        </p:txBody>
      </p:sp>
    </p:spTree>
    <p:extLst>
      <p:ext uri="{BB962C8B-B14F-4D97-AF65-F5344CB8AC3E}">
        <p14:creationId xmlns:p14="http://schemas.microsoft.com/office/powerpoint/2010/main" val="2584519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Techniek heeft ons geholpen van blaasbalg naar turbine motors gevoeligere apparatuur van beademen naar ondersteuning in ademen. </a:t>
            </a:r>
          </a:p>
          <a:p>
            <a:r>
              <a:rPr lang="nl-NL" dirty="0"/>
              <a:t>veiligere apparatuur makkelijker bedien</a:t>
            </a:r>
            <a:r>
              <a:rPr lang="nl-NL" baseline="0" dirty="0"/>
              <a:t> baar interne accu's </a:t>
            </a:r>
            <a:endParaRPr lang="nl-NL" dirty="0"/>
          </a:p>
        </p:txBody>
      </p:sp>
    </p:spTree>
    <p:extLst>
      <p:ext uri="{BB962C8B-B14F-4D97-AF65-F5344CB8AC3E}">
        <p14:creationId xmlns:p14="http://schemas.microsoft.com/office/powerpoint/2010/main" val="2200667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a:t>
            </a:r>
            <a:r>
              <a:rPr lang="nl-NL" dirty="0" err="1"/>
              <a:t>beademings</a:t>
            </a:r>
            <a:r>
              <a:rPr lang="nl-NL" baseline="0" dirty="0"/>
              <a:t> mogelijkheden gaan ook vooruit eerst alleen neus en mond masker beademing naderhand ook mondstukbeademing erbij gekomen dit vergroot de mobiliteit van </a:t>
            </a:r>
            <a:r>
              <a:rPr lang="nl-NL" baseline="0" dirty="0" err="1"/>
              <a:t>patienten</a:t>
            </a:r>
            <a:r>
              <a:rPr lang="nl-NL" baseline="0" dirty="0"/>
              <a:t> en zijn dan ook minder afhankelijk van zorg daar ze geen </a:t>
            </a:r>
            <a:r>
              <a:rPr lang="nl-NL" baseline="0" dirty="0" err="1"/>
              <a:t>tracheostoma</a:t>
            </a:r>
            <a:r>
              <a:rPr lang="nl-NL" baseline="0" dirty="0"/>
              <a:t> hebben.  </a:t>
            </a:r>
            <a:r>
              <a:rPr lang="nl-NL" baseline="0" dirty="0" err="1"/>
              <a:t>Duchenne</a:t>
            </a:r>
            <a:r>
              <a:rPr lang="nl-NL" baseline="0" dirty="0"/>
              <a:t> later aan de beademing </a:t>
            </a:r>
            <a:endParaRPr lang="nl-NL" dirty="0"/>
          </a:p>
        </p:txBody>
      </p:sp>
    </p:spTree>
    <p:extLst>
      <p:ext uri="{BB962C8B-B14F-4D97-AF65-F5344CB8AC3E}">
        <p14:creationId xmlns:p14="http://schemas.microsoft.com/office/powerpoint/2010/main" val="284459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Patient</a:t>
            </a:r>
            <a:r>
              <a:rPr lang="nl-NL" dirty="0"/>
              <a:t> word mobieler kan meer mee doen in de maatschappij,</a:t>
            </a:r>
            <a:r>
              <a:rPr lang="nl-NL" baseline="0" dirty="0"/>
              <a:t> enkele </a:t>
            </a:r>
            <a:r>
              <a:rPr lang="nl-NL" baseline="0" dirty="0" err="1"/>
              <a:t>patient</a:t>
            </a:r>
            <a:r>
              <a:rPr lang="nl-NL" baseline="0" dirty="0"/>
              <a:t> werken gewoon bij een </a:t>
            </a:r>
            <a:r>
              <a:rPr lang="nl-NL" baseline="0" dirty="0" err="1"/>
              <a:t>baaas</a:t>
            </a:r>
            <a:r>
              <a:rPr lang="nl-NL" baseline="0" dirty="0"/>
              <a:t> of hebben eigen bedrijf.</a:t>
            </a:r>
          </a:p>
          <a:p>
            <a:endParaRPr lang="nl-NL" baseline="0" dirty="0"/>
          </a:p>
          <a:p>
            <a:endParaRPr lang="nl-NL" baseline="0" dirty="0"/>
          </a:p>
          <a:p>
            <a:r>
              <a:rPr lang="nl-NL" dirty="0"/>
              <a:t>Verblijfplaats zijn we blij mee veel thuis of zorg huis</a:t>
            </a:r>
          </a:p>
          <a:p>
            <a:r>
              <a:rPr lang="nl-NL" dirty="0"/>
              <a:t>We spreken in onze regio alleen over Thebe Goirle </a:t>
            </a:r>
            <a:r>
              <a:rPr lang="nl-NL" dirty="0" err="1"/>
              <a:t>Landrijt</a:t>
            </a:r>
            <a:r>
              <a:rPr lang="nl-NL" dirty="0"/>
              <a:t> </a:t>
            </a:r>
            <a:r>
              <a:rPr lang="nl-NL" dirty="0" err="1"/>
              <a:t>eindhoven</a:t>
            </a:r>
            <a:endParaRPr lang="nl-NL" dirty="0"/>
          </a:p>
          <a:p>
            <a:r>
              <a:rPr lang="nl-NL" dirty="0"/>
              <a:t>SGL aan de pas </a:t>
            </a:r>
            <a:r>
              <a:rPr lang="nl-NL" dirty="0" err="1"/>
              <a:t>bunde</a:t>
            </a:r>
            <a:endParaRPr lang="nl-NL" dirty="0"/>
          </a:p>
          <a:p>
            <a:r>
              <a:rPr lang="nl-NL" dirty="0" err="1"/>
              <a:t>Hambos</a:t>
            </a:r>
            <a:r>
              <a:rPr lang="nl-NL" dirty="0"/>
              <a:t> </a:t>
            </a:r>
            <a:r>
              <a:rPr lang="nl-NL" dirty="0" err="1"/>
              <a:t>kerkrade</a:t>
            </a:r>
            <a:endParaRPr lang="nl-NL" dirty="0"/>
          </a:p>
          <a:p>
            <a:r>
              <a:rPr lang="nl-NL" dirty="0" err="1"/>
              <a:t>Fokus</a:t>
            </a:r>
            <a:r>
              <a:rPr lang="nl-NL" dirty="0"/>
              <a:t> instellingen </a:t>
            </a:r>
          </a:p>
          <a:p>
            <a:r>
              <a:rPr lang="nl-NL" dirty="0"/>
              <a:t>Word moeilijk om in</a:t>
            </a:r>
            <a:r>
              <a:rPr lang="nl-NL" baseline="0" dirty="0"/>
              <a:t> </a:t>
            </a:r>
            <a:r>
              <a:rPr lang="nl-NL" baseline="0" dirty="0" err="1"/>
              <a:t>fokus</a:t>
            </a:r>
            <a:r>
              <a:rPr lang="nl-NL" baseline="0" dirty="0"/>
              <a:t> te blijven meer vraag naar verblijfplaats en </a:t>
            </a:r>
            <a:r>
              <a:rPr lang="nl-NL" baseline="0" dirty="0" err="1"/>
              <a:t>zzpers</a:t>
            </a:r>
            <a:r>
              <a:rPr lang="nl-NL" baseline="0" dirty="0"/>
              <a:t> krapte op de markt behoud zorgpersoneel probleem.</a:t>
            </a:r>
          </a:p>
          <a:p>
            <a:r>
              <a:rPr lang="nl-NL" baseline="0" dirty="0"/>
              <a:t>Merken dat dat we vanuit ziekenhuis moeilijk patiënt na plaatsen </a:t>
            </a:r>
            <a:r>
              <a:rPr lang="nl-NL" baseline="0" dirty="0" err="1"/>
              <a:t>tracheostoma</a:t>
            </a:r>
            <a:r>
              <a:rPr lang="nl-NL" baseline="0" dirty="0"/>
              <a:t> thuis geplaatst krijgen vandaar afgelopen periode meer patiënten vanuit ziekenhuis naar verpleeghuis wennen team opbouwen en dan pas naar huis als ze dan nog willen. Probleem ook thuis als team ziek word waar heen met de </a:t>
            </a:r>
            <a:r>
              <a:rPr lang="nl-NL" baseline="0" dirty="0" err="1"/>
              <a:t>patient</a:t>
            </a:r>
            <a:r>
              <a:rPr lang="nl-NL" baseline="0" dirty="0"/>
              <a:t> onveilige situatie kan betekenen uit huis plaatsing opname </a:t>
            </a:r>
            <a:r>
              <a:rPr lang="nl-NL" baseline="0" dirty="0" err="1"/>
              <a:t>zkh</a:t>
            </a:r>
            <a:r>
              <a:rPr lang="nl-NL" baseline="0" dirty="0"/>
              <a:t> te duur. </a:t>
            </a:r>
          </a:p>
          <a:p>
            <a:endParaRPr lang="nl-NL" baseline="0" dirty="0"/>
          </a:p>
          <a:p>
            <a:r>
              <a:rPr lang="nl-NL" dirty="0"/>
              <a:t>Veel zorgpersoneel scholing onduidelijk wat hoe </a:t>
            </a:r>
          </a:p>
          <a:p>
            <a:endParaRPr lang="nl-NL" baseline="0" dirty="0"/>
          </a:p>
          <a:p>
            <a:endParaRPr lang="nl-NL" dirty="0"/>
          </a:p>
        </p:txBody>
      </p:sp>
    </p:spTree>
    <p:extLst>
      <p:ext uri="{BB962C8B-B14F-4D97-AF65-F5344CB8AC3E}">
        <p14:creationId xmlns:p14="http://schemas.microsoft.com/office/powerpoint/2010/main" val="662406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dia">
    <p:spTree>
      <p:nvGrpSpPr>
        <p:cNvPr id="1" name=""/>
        <p:cNvGrpSpPr/>
        <p:nvPr/>
      </p:nvGrpSpPr>
      <p:grpSpPr>
        <a:xfrm>
          <a:off x="0" y="0"/>
          <a:ext cx="0" cy="0"/>
          <a:chOff x="0" y="0"/>
          <a:chExt cx="0" cy="0"/>
        </a:xfrm>
      </p:grpSpPr>
      <p:sp>
        <p:nvSpPr>
          <p:cNvPr id="7" name="Rechthoek 6"/>
          <p:cNvSpPr/>
          <p:nvPr userDrawn="1"/>
        </p:nvSpPr>
        <p:spPr>
          <a:xfrm>
            <a:off x="0" y="2756925"/>
            <a:ext cx="9144000" cy="345638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baseline="0" dirty="0">
              <a:latin typeface="MUMCTheSansOffice" panose="020B0503040302060204" pitchFamily="34" charset="0"/>
            </a:endParaRPr>
          </a:p>
        </p:txBody>
      </p:sp>
      <p:sp>
        <p:nvSpPr>
          <p:cNvPr id="3" name="Ondertitel 2"/>
          <p:cNvSpPr>
            <a:spLocks noGrp="1"/>
          </p:cNvSpPr>
          <p:nvPr>
            <p:ph type="subTitle" idx="1"/>
          </p:nvPr>
        </p:nvSpPr>
        <p:spPr>
          <a:xfrm>
            <a:off x="755577" y="3044957"/>
            <a:ext cx="7992887" cy="2688299"/>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13" name="Tijdelijke aanduiding voor dianummer 12"/>
          <p:cNvSpPr>
            <a:spLocks noGrp="1"/>
          </p:cNvSpPr>
          <p:nvPr>
            <p:ph type="sldNum" sz="quarter" idx="11"/>
          </p:nvPr>
        </p:nvSpPr>
        <p:spPr/>
        <p:txBody>
          <a:bodyPr/>
          <a:lstStyle/>
          <a:p>
            <a:fld id="{0F2B34C6-6653-473B-ACCB-9371572A61D6}" type="slidenum">
              <a:rPr lang="nl-NL" smtClean="0"/>
              <a:pPr/>
              <a:t>‹nr.›</a:t>
            </a:fld>
            <a:endParaRPr lang="nl-NL" dirty="0"/>
          </a:p>
        </p:txBody>
      </p:sp>
      <p:sp>
        <p:nvSpPr>
          <p:cNvPr id="27" name="Titel 26"/>
          <p:cNvSpPr>
            <a:spLocks noGrp="1"/>
          </p:cNvSpPr>
          <p:nvPr>
            <p:ph type="title"/>
          </p:nvPr>
        </p:nvSpPr>
        <p:spPr>
          <a:xfrm>
            <a:off x="755576" y="1508787"/>
            <a:ext cx="7992888" cy="1143000"/>
          </a:xfrm>
        </p:spPr>
        <p:txBody>
          <a:bodyPr anchor="b">
            <a:normAutofit/>
          </a:bodyPr>
          <a:lstStyle>
            <a:lvl1pPr>
              <a:defRPr sz="3000"/>
            </a:lvl1pPr>
          </a:lstStyle>
          <a:p>
            <a:r>
              <a:rPr lang="nl-NL" dirty="0"/>
              <a:t>Klik om de stijl te bewerken</a:t>
            </a:r>
          </a:p>
        </p:txBody>
      </p:sp>
      <p:pic>
        <p:nvPicPr>
          <p:cNvPr id="8" name="Samenwerkingsverband" hidden="1"/>
          <p:cNvPicPr>
            <a:picLocks noChangeAspect="1"/>
          </p:cNvPicPr>
          <p:nvPr userDrawn="1"/>
        </p:nvPicPr>
        <p:blipFill>
          <a:blip r:embed="rId2"/>
          <a:stretch>
            <a:fillRect/>
          </a:stretch>
        </p:blipFill>
        <p:spPr>
          <a:xfrm>
            <a:off x="2749406" y="6226295"/>
            <a:ext cx="3536545" cy="522000"/>
          </a:xfrm>
          <a:prstGeom prst="rect">
            <a:avLst/>
          </a:prstGeom>
        </p:spPr>
      </p:pic>
      <p:pic>
        <p:nvPicPr>
          <p:cNvPr id="9" name="doLogo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3626" y="412405"/>
            <a:ext cx="2987970" cy="521709"/>
          </a:xfrm>
          <a:prstGeom prst="rect">
            <a:avLst/>
          </a:prstGeom>
        </p:spPr>
      </p:pic>
      <p:pic>
        <p:nvPicPr>
          <p:cNvPr id="10" name="doLogo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0432" y="6309321"/>
            <a:ext cx="2231974" cy="389710"/>
          </a:xfrm>
          <a:prstGeom prst="rect">
            <a:avLst/>
          </a:prstGeom>
        </p:spPr>
      </p:pic>
    </p:spTree>
    <p:extLst>
      <p:ext uri="{BB962C8B-B14F-4D97-AF65-F5344CB8AC3E}">
        <p14:creationId xmlns:p14="http://schemas.microsoft.com/office/powerpoint/2010/main" val="3060068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dia foto">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0" y="2757600"/>
            <a:ext cx="9144000" cy="3456000"/>
          </a:xfrm>
        </p:spPr>
        <p:txBody>
          <a:bodyPr/>
          <a:lstStyle/>
          <a:p>
            <a:endParaRPr lang="en-GB" dirty="0"/>
          </a:p>
        </p:txBody>
      </p:sp>
      <p:sp>
        <p:nvSpPr>
          <p:cNvPr id="3" name="Ondertitel 2"/>
          <p:cNvSpPr>
            <a:spLocks noGrp="1"/>
          </p:cNvSpPr>
          <p:nvPr>
            <p:ph type="subTitle" idx="1"/>
          </p:nvPr>
        </p:nvSpPr>
        <p:spPr>
          <a:xfrm>
            <a:off x="755577" y="3044957"/>
            <a:ext cx="7992887" cy="745200"/>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13" name="Tijdelijke aanduiding voor dianummer 12"/>
          <p:cNvSpPr>
            <a:spLocks noGrp="1"/>
          </p:cNvSpPr>
          <p:nvPr>
            <p:ph type="sldNum" sz="quarter" idx="11"/>
          </p:nvPr>
        </p:nvSpPr>
        <p:spPr/>
        <p:txBody>
          <a:bodyPr/>
          <a:lstStyle>
            <a:lvl1pPr>
              <a:defRPr baseline="0">
                <a:latin typeface="MUMCTheSansOffice" panose="020B0503040302060204" pitchFamily="34" charset="0"/>
              </a:defRPr>
            </a:lvl1pPr>
          </a:lstStyle>
          <a:p>
            <a:fld id="{0F2B34C6-6653-473B-ACCB-9371572A61D6}" type="slidenum">
              <a:rPr lang="nl-NL" smtClean="0"/>
              <a:pPr/>
              <a:t>‹nr.›</a:t>
            </a:fld>
            <a:endParaRPr lang="nl-NL" dirty="0"/>
          </a:p>
        </p:txBody>
      </p:sp>
      <p:sp>
        <p:nvSpPr>
          <p:cNvPr id="27" name="Titel 26"/>
          <p:cNvSpPr>
            <a:spLocks noGrp="1"/>
          </p:cNvSpPr>
          <p:nvPr>
            <p:ph type="title"/>
          </p:nvPr>
        </p:nvSpPr>
        <p:spPr>
          <a:xfrm>
            <a:off x="755576" y="1508787"/>
            <a:ext cx="7992888" cy="1143000"/>
          </a:xfrm>
        </p:spPr>
        <p:txBody>
          <a:bodyPr anchor="b">
            <a:normAutofit/>
          </a:bodyPr>
          <a:lstStyle>
            <a:lvl1pPr>
              <a:defRPr sz="3000"/>
            </a:lvl1pPr>
          </a:lstStyle>
          <a:p>
            <a:r>
              <a:rPr lang="nl-NL" dirty="0"/>
              <a:t>Klik om de stijl te bewerken</a:t>
            </a:r>
          </a:p>
        </p:txBody>
      </p:sp>
      <p:pic>
        <p:nvPicPr>
          <p:cNvPr id="6" name="Samenwerkingsverband" hidden="1"/>
          <p:cNvPicPr>
            <a:picLocks noChangeAspect="1"/>
          </p:cNvPicPr>
          <p:nvPr userDrawn="1"/>
        </p:nvPicPr>
        <p:blipFill>
          <a:blip r:embed="rId2"/>
          <a:stretch>
            <a:fillRect/>
          </a:stretch>
        </p:blipFill>
        <p:spPr>
          <a:xfrm>
            <a:off x="2749406" y="6226295"/>
            <a:ext cx="3536545" cy="522000"/>
          </a:xfrm>
          <a:prstGeom prst="rect">
            <a:avLst/>
          </a:prstGeom>
        </p:spPr>
      </p:pic>
      <p:pic>
        <p:nvPicPr>
          <p:cNvPr id="9" name="doLogo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3626" y="412405"/>
            <a:ext cx="2987970" cy="521709"/>
          </a:xfrm>
          <a:prstGeom prst="rect">
            <a:avLst/>
          </a:prstGeom>
        </p:spPr>
      </p:pic>
      <p:pic>
        <p:nvPicPr>
          <p:cNvPr id="10" name="doLogo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0432" y="6309321"/>
            <a:ext cx="2231974" cy="389710"/>
          </a:xfrm>
          <a:prstGeom prst="rect">
            <a:avLst/>
          </a:prstGeom>
        </p:spPr>
      </p:pic>
    </p:spTree>
    <p:extLst>
      <p:ext uri="{BB962C8B-B14F-4D97-AF65-F5344CB8AC3E}">
        <p14:creationId xmlns:p14="http://schemas.microsoft.com/office/powerpoint/2010/main" val="1046383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dia alternatief">
    <p:spTree>
      <p:nvGrpSpPr>
        <p:cNvPr id="1" name=""/>
        <p:cNvGrpSpPr/>
        <p:nvPr/>
      </p:nvGrpSpPr>
      <p:grpSpPr>
        <a:xfrm>
          <a:off x="0" y="0"/>
          <a:ext cx="0" cy="0"/>
          <a:chOff x="0" y="0"/>
          <a:chExt cx="0" cy="0"/>
        </a:xfrm>
      </p:grpSpPr>
      <p:sp>
        <p:nvSpPr>
          <p:cNvPr id="7" name="Rechthoek 6"/>
          <p:cNvSpPr/>
          <p:nvPr userDrawn="1"/>
        </p:nvSpPr>
        <p:spPr>
          <a:xfrm>
            <a:off x="0" y="2756925"/>
            <a:ext cx="9144000" cy="345638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baseline="0" dirty="0">
              <a:latin typeface="MUMCTheSansOffice" panose="020B0503040302060204" pitchFamily="34" charset="0"/>
            </a:endParaRPr>
          </a:p>
        </p:txBody>
      </p:sp>
      <p:sp>
        <p:nvSpPr>
          <p:cNvPr id="3" name="Ondertitel 2"/>
          <p:cNvSpPr>
            <a:spLocks noGrp="1"/>
          </p:cNvSpPr>
          <p:nvPr>
            <p:ph type="subTitle" idx="1"/>
          </p:nvPr>
        </p:nvSpPr>
        <p:spPr>
          <a:xfrm>
            <a:off x="755577" y="3044957"/>
            <a:ext cx="4824536" cy="2688299"/>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11" name="Tijdelijke aanduiding voor afbeelding 2"/>
          <p:cNvSpPr>
            <a:spLocks noGrp="1"/>
          </p:cNvSpPr>
          <p:nvPr>
            <p:ph type="pic" idx="10"/>
          </p:nvPr>
        </p:nvSpPr>
        <p:spPr>
          <a:xfrm>
            <a:off x="5652120" y="1065402"/>
            <a:ext cx="2915816" cy="358431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p>
        </p:txBody>
      </p:sp>
      <p:sp>
        <p:nvSpPr>
          <p:cNvPr id="13" name="Tijdelijke aanduiding voor dianummer 12"/>
          <p:cNvSpPr>
            <a:spLocks noGrp="1"/>
          </p:cNvSpPr>
          <p:nvPr>
            <p:ph type="sldNum" sz="quarter" idx="11"/>
          </p:nvPr>
        </p:nvSpPr>
        <p:spPr/>
        <p:txBody>
          <a:bodyPr/>
          <a:lstStyle>
            <a:lvl1pPr>
              <a:defRPr baseline="0">
                <a:latin typeface="MUMCTheSansOffice" panose="020B0503040302060204" pitchFamily="34" charset="0"/>
              </a:defRPr>
            </a:lvl1pPr>
          </a:lstStyle>
          <a:p>
            <a:fld id="{0F2B34C6-6653-473B-ACCB-9371572A61D6}" type="slidenum">
              <a:rPr lang="nl-NL" smtClean="0"/>
              <a:pPr/>
              <a:t>‹nr.›</a:t>
            </a:fld>
            <a:endParaRPr lang="nl-NL" dirty="0"/>
          </a:p>
        </p:txBody>
      </p:sp>
      <p:sp>
        <p:nvSpPr>
          <p:cNvPr id="27" name="Titel 26"/>
          <p:cNvSpPr>
            <a:spLocks noGrp="1"/>
          </p:cNvSpPr>
          <p:nvPr>
            <p:ph type="title"/>
          </p:nvPr>
        </p:nvSpPr>
        <p:spPr>
          <a:xfrm>
            <a:off x="755576" y="1508787"/>
            <a:ext cx="4824536" cy="1143000"/>
          </a:xfrm>
        </p:spPr>
        <p:txBody>
          <a:bodyPr anchor="b">
            <a:normAutofit/>
          </a:bodyPr>
          <a:lstStyle>
            <a:lvl1pPr>
              <a:defRPr sz="3000"/>
            </a:lvl1pPr>
          </a:lstStyle>
          <a:p>
            <a:r>
              <a:rPr lang="nl-NL" dirty="0"/>
              <a:t>Klik om de stijl te bewerken</a:t>
            </a:r>
          </a:p>
        </p:txBody>
      </p:sp>
      <p:pic>
        <p:nvPicPr>
          <p:cNvPr id="8" name="Samenwerkingsverband" hidden="1"/>
          <p:cNvPicPr>
            <a:picLocks noChangeAspect="1"/>
          </p:cNvPicPr>
          <p:nvPr userDrawn="1"/>
        </p:nvPicPr>
        <p:blipFill>
          <a:blip r:embed="rId2"/>
          <a:stretch>
            <a:fillRect/>
          </a:stretch>
        </p:blipFill>
        <p:spPr>
          <a:xfrm>
            <a:off x="2749406" y="6226295"/>
            <a:ext cx="3536545" cy="522000"/>
          </a:xfrm>
          <a:prstGeom prst="rect">
            <a:avLst/>
          </a:prstGeom>
        </p:spPr>
      </p:pic>
      <p:pic>
        <p:nvPicPr>
          <p:cNvPr id="9" name="doLogo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3626" y="412405"/>
            <a:ext cx="2987970" cy="521709"/>
          </a:xfrm>
          <a:prstGeom prst="rect">
            <a:avLst/>
          </a:prstGeom>
        </p:spPr>
      </p:pic>
      <p:pic>
        <p:nvPicPr>
          <p:cNvPr id="10" name="doLogo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0432" y="6309321"/>
            <a:ext cx="2231974" cy="389710"/>
          </a:xfrm>
          <a:prstGeom prst="rect">
            <a:avLst/>
          </a:prstGeom>
        </p:spPr>
      </p:pic>
    </p:spTree>
    <p:extLst>
      <p:ext uri="{BB962C8B-B14F-4D97-AF65-F5344CB8AC3E}">
        <p14:creationId xmlns:p14="http://schemas.microsoft.com/office/powerpoint/2010/main" val="4053346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68313" y="260351"/>
            <a:ext cx="8229600" cy="1143000"/>
          </a:xfrm>
        </p:spPr>
        <p:txBody>
          <a:bodyPr anchor="b"/>
          <a:lstStyle/>
          <a:p>
            <a:r>
              <a:rPr lang="nl-NL" dirty="0"/>
              <a:t>Klik om de stijl te bewerken</a:t>
            </a:r>
          </a:p>
        </p:txBody>
      </p:sp>
      <p:sp>
        <p:nvSpPr>
          <p:cNvPr id="6" name="Tijdelijke aanduiding voor dianummer 6"/>
          <p:cNvSpPr>
            <a:spLocks noGrp="1"/>
          </p:cNvSpPr>
          <p:nvPr>
            <p:ph type="sldNum" sz="quarter" idx="4"/>
          </p:nvPr>
        </p:nvSpPr>
        <p:spPr>
          <a:xfrm>
            <a:off x="8316416" y="6309320"/>
            <a:ext cx="611088" cy="365125"/>
          </a:xfrm>
          <a:prstGeom prst="rect">
            <a:avLst/>
          </a:prstGeom>
        </p:spPr>
        <p:txBody>
          <a:bodyPr/>
          <a:lstStyle>
            <a:lvl1pPr algn="r">
              <a:defRPr baseline="0">
                <a:latin typeface="MUMCTheSansOffice" panose="020B0503040302060204" pitchFamily="34" charset="0"/>
              </a:defRPr>
            </a:lvl1pPr>
          </a:lstStyle>
          <a:p>
            <a:fld id="{0F2B34C6-6653-473B-ACCB-9371572A61D6}" type="slidenum">
              <a:rPr lang="nl-NL" smtClean="0"/>
              <a:pPr/>
              <a:t>‹nr.›</a:t>
            </a:fld>
            <a:endParaRPr lang="nl-NL" dirty="0"/>
          </a:p>
        </p:txBody>
      </p:sp>
      <p:sp>
        <p:nvSpPr>
          <p:cNvPr id="9" name="Tijdelijke aanduiding voor tekst 8"/>
          <p:cNvSpPr>
            <a:spLocks noGrp="1"/>
          </p:cNvSpPr>
          <p:nvPr>
            <p:ph type="body" sz="quarter" idx="10"/>
          </p:nvPr>
        </p:nvSpPr>
        <p:spPr>
          <a:xfrm>
            <a:off x="468314" y="1604797"/>
            <a:ext cx="8207375" cy="4032251"/>
          </a:xfrm>
        </p:spPr>
        <p:txBody>
          <a:bodyPr/>
          <a:lstStyle>
            <a:lvl1pPr marL="0" indent="0">
              <a:buNone/>
              <a:defRPr/>
            </a:lvl1pPr>
          </a:lstStyle>
          <a:p>
            <a:pPr lvl="0"/>
            <a:r>
              <a:rPr lang="nl-NL" dirty="0"/>
              <a:t>Klik om de modelstijlen te bewerken</a:t>
            </a:r>
          </a:p>
        </p:txBody>
      </p:sp>
    </p:spTree>
    <p:extLst>
      <p:ext uri="{BB962C8B-B14F-4D97-AF65-F5344CB8AC3E}">
        <p14:creationId xmlns:p14="http://schemas.microsoft.com/office/powerpoint/2010/main" val="374019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68313" y="260351"/>
            <a:ext cx="8229600" cy="1143000"/>
          </a:xfrm>
        </p:spPr>
        <p:txBody>
          <a:bodyPr anchor="b">
            <a:normAutofit/>
          </a:bodyPr>
          <a:lstStyle>
            <a:lvl1pPr algn="l">
              <a:defRPr sz="2800" b="1" baseline="0">
                <a:latin typeface="MUMCTheSansOffice" panose="020B0503040302060204" pitchFamily="34" charset="0"/>
              </a:defRPr>
            </a:lvl1pPr>
          </a:lstStyle>
          <a:p>
            <a:r>
              <a:rPr lang="nl-NL" dirty="0"/>
              <a:t>Klik om de stijl te bewerken</a:t>
            </a:r>
          </a:p>
        </p:txBody>
      </p:sp>
      <p:sp>
        <p:nvSpPr>
          <p:cNvPr id="3" name="Tijdelijke aanduiding voor inhoud 2"/>
          <p:cNvSpPr>
            <a:spLocks noGrp="1"/>
          </p:cNvSpPr>
          <p:nvPr>
            <p:ph idx="1"/>
          </p:nvPr>
        </p:nvSpPr>
        <p:spPr>
          <a:xfrm>
            <a:off x="468313" y="1604434"/>
            <a:ext cx="8229600" cy="4176465"/>
          </a:xfrm>
        </p:spPr>
        <p:txBody>
          <a:bodyPr/>
          <a:lstStyle>
            <a:lvl1pPr>
              <a:defRPr sz="2400" baseline="0">
                <a:latin typeface="MUMCTheSansOffice" panose="020B0503040302060204" pitchFamily="34" charset="0"/>
              </a:defRPr>
            </a:lvl1pPr>
            <a:lvl2pPr>
              <a:defRPr sz="2400" baseline="0">
                <a:latin typeface="MUMCTheSansOffice" panose="020B0503040302060204" pitchFamily="34" charset="0"/>
              </a:defRPr>
            </a:lvl2pPr>
            <a:lvl3pPr>
              <a:defRPr baseline="0">
                <a:latin typeface="MUMCTheSansOffice" panose="020B0503040302060204" pitchFamily="34" charset="0"/>
              </a:defRPr>
            </a:lvl3pPr>
            <a:lvl4pPr>
              <a:defRPr baseline="0">
                <a:latin typeface="MUMCTheSansOffice" panose="020B0503040302060204" pitchFamily="34" charset="0"/>
              </a:defRPr>
            </a:lvl4pPr>
            <a:lvl5pPr>
              <a:defRPr baseline="0">
                <a:latin typeface="MUMCTheSansOffice" panose="020B0503040302060204"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Rechthoek 6"/>
          <p:cNvSpPr/>
          <p:nvPr userDrawn="1"/>
        </p:nvSpPr>
        <p:spPr>
          <a:xfrm>
            <a:off x="0" y="6021289"/>
            <a:ext cx="9144000" cy="1800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baseline="0" dirty="0">
              <a:latin typeface="MUMCTheSansOffice" panose="020B0503040302060204" pitchFamily="34" charset="0"/>
            </a:endParaRPr>
          </a:p>
        </p:txBody>
      </p:sp>
      <p:sp>
        <p:nvSpPr>
          <p:cNvPr id="8" name="Tijdelijke aanduiding voor dianummer 6"/>
          <p:cNvSpPr>
            <a:spLocks noGrp="1"/>
          </p:cNvSpPr>
          <p:nvPr>
            <p:ph type="sldNum" sz="quarter" idx="4"/>
          </p:nvPr>
        </p:nvSpPr>
        <p:spPr>
          <a:xfrm>
            <a:off x="8316416" y="6309320"/>
            <a:ext cx="611088" cy="365125"/>
          </a:xfrm>
          <a:prstGeom prst="rect">
            <a:avLst/>
          </a:prstGeom>
        </p:spPr>
        <p:txBody>
          <a:bodyPr/>
          <a:lstStyle>
            <a:lvl1pPr algn="r">
              <a:defRPr baseline="0">
                <a:latin typeface="MUMCTheSansOffice" panose="020B0503040302060204" pitchFamily="34" charset="0"/>
              </a:defRPr>
            </a:lvl1pPr>
          </a:lstStyle>
          <a:p>
            <a:fld id="{0F2B34C6-6653-473B-ACCB-9371572A61D6}" type="slidenum">
              <a:rPr lang="nl-NL" smtClean="0"/>
              <a:pPr/>
              <a:t>‹nr.›</a:t>
            </a:fld>
            <a:endParaRPr lang="nl-NL" dirty="0"/>
          </a:p>
        </p:txBody>
      </p:sp>
    </p:spTree>
    <p:extLst>
      <p:ext uri="{BB962C8B-B14F-4D97-AF65-F5344CB8AC3E}">
        <p14:creationId xmlns:p14="http://schemas.microsoft.com/office/powerpoint/2010/main" val="2215635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468313" y="260351"/>
            <a:ext cx="8229600" cy="1143000"/>
          </a:xfrm>
        </p:spPr>
        <p:txBody>
          <a:bodyPr anchor="b"/>
          <a:lstStyle/>
          <a:p>
            <a:r>
              <a:rPr lang="nl-NL" dirty="0"/>
              <a:t>Klik om de stijl te bewerken</a:t>
            </a:r>
          </a:p>
        </p:txBody>
      </p:sp>
      <p:sp>
        <p:nvSpPr>
          <p:cNvPr id="3" name="Tijdelijke aanduiding voor inhoud 2"/>
          <p:cNvSpPr>
            <a:spLocks noGrp="1"/>
          </p:cNvSpPr>
          <p:nvPr>
            <p:ph sz="half" idx="1"/>
          </p:nvPr>
        </p:nvSpPr>
        <p:spPr>
          <a:xfrm>
            <a:off x="468313" y="1604434"/>
            <a:ext cx="4038600" cy="43208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4648200" y="1600202"/>
            <a:ext cx="4038600" cy="43250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dianummer 6"/>
          <p:cNvSpPr>
            <a:spLocks noGrp="1"/>
          </p:cNvSpPr>
          <p:nvPr>
            <p:ph type="sldNum" sz="quarter" idx="4"/>
          </p:nvPr>
        </p:nvSpPr>
        <p:spPr>
          <a:xfrm>
            <a:off x="8316416" y="6309320"/>
            <a:ext cx="611088" cy="365125"/>
          </a:xfrm>
          <a:prstGeom prst="rect">
            <a:avLst/>
          </a:prstGeom>
        </p:spPr>
        <p:txBody>
          <a:bodyPr/>
          <a:lstStyle>
            <a:lvl1pPr algn="r">
              <a:defRPr baseline="0">
                <a:latin typeface="MUMCTheSansOffice" panose="020B0503040302060204" pitchFamily="34" charset="0"/>
              </a:defRPr>
            </a:lvl1pPr>
          </a:lstStyle>
          <a:p>
            <a:fld id="{0F2B34C6-6653-473B-ACCB-9371572A61D6}" type="slidenum">
              <a:rPr lang="nl-NL" smtClean="0"/>
              <a:pPr/>
              <a:t>‹nr.›</a:t>
            </a:fld>
            <a:endParaRPr lang="nl-NL" dirty="0"/>
          </a:p>
        </p:txBody>
      </p:sp>
    </p:spTree>
    <p:extLst>
      <p:ext uri="{BB962C8B-B14F-4D97-AF65-F5344CB8AC3E}">
        <p14:creationId xmlns:p14="http://schemas.microsoft.com/office/powerpoint/2010/main" val="3135714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Tijdelijke aanduiding voor dianummer 6"/>
          <p:cNvSpPr>
            <a:spLocks noGrp="1"/>
          </p:cNvSpPr>
          <p:nvPr>
            <p:ph type="sldNum" sz="quarter" idx="4"/>
          </p:nvPr>
        </p:nvSpPr>
        <p:spPr>
          <a:xfrm>
            <a:off x="8316416" y="6309320"/>
            <a:ext cx="611088" cy="365125"/>
          </a:xfrm>
          <a:prstGeom prst="rect">
            <a:avLst/>
          </a:prstGeom>
        </p:spPr>
        <p:txBody>
          <a:bodyPr/>
          <a:lstStyle>
            <a:lvl1pPr algn="r">
              <a:defRPr baseline="0">
                <a:latin typeface="MUMCTheSansOffice" panose="020B0503040302060204" pitchFamily="34" charset="0"/>
              </a:defRPr>
            </a:lvl1pPr>
          </a:lstStyle>
          <a:p>
            <a:fld id="{0F2B34C6-6653-473B-ACCB-9371572A61D6}" type="slidenum">
              <a:rPr lang="nl-NL" smtClean="0"/>
              <a:pPr/>
              <a:t>‹nr.›</a:t>
            </a:fld>
            <a:endParaRPr lang="nl-NL" dirty="0"/>
          </a:p>
        </p:txBody>
      </p:sp>
    </p:spTree>
    <p:extLst>
      <p:ext uri="{BB962C8B-B14F-4D97-AF65-F5344CB8AC3E}">
        <p14:creationId xmlns:p14="http://schemas.microsoft.com/office/powerpoint/2010/main" val="1371076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68313" y="260648"/>
            <a:ext cx="8229600" cy="1143000"/>
          </a:xfrm>
          <a:prstGeom prst="rect">
            <a:avLst/>
          </a:prstGeom>
        </p:spPr>
        <p:txBody>
          <a:bodyPr vert="horz" lIns="91440" tIns="45720" rIns="91440" bIns="45720" rtlCol="0" anchor="t">
            <a:normAutofit/>
          </a:bodyPr>
          <a:lstStyle/>
          <a:p>
            <a:r>
              <a:rPr lang="nl-NL" dirty="0"/>
              <a:t>Klik om de stijl te bewerken</a:t>
            </a:r>
          </a:p>
        </p:txBody>
      </p:sp>
      <p:sp>
        <p:nvSpPr>
          <p:cNvPr id="3" name="Tijdelijke aanduiding voor tekst 2"/>
          <p:cNvSpPr>
            <a:spLocks noGrp="1"/>
          </p:cNvSpPr>
          <p:nvPr>
            <p:ph type="body" idx="1"/>
          </p:nvPr>
        </p:nvSpPr>
        <p:spPr>
          <a:xfrm>
            <a:off x="468313" y="1700809"/>
            <a:ext cx="8229600" cy="4176465"/>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Rechthoek 7"/>
          <p:cNvSpPr/>
          <p:nvPr/>
        </p:nvSpPr>
        <p:spPr>
          <a:xfrm>
            <a:off x="0" y="6021289"/>
            <a:ext cx="9144000" cy="18002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baseline="0" dirty="0">
              <a:latin typeface="MUMCTheSansOffice" panose="020B0503040302060204" pitchFamily="34" charset="0"/>
            </a:endParaRPr>
          </a:p>
        </p:txBody>
      </p:sp>
      <p:sp>
        <p:nvSpPr>
          <p:cNvPr id="9" name="Tijdelijke aanduiding voor dianummer 6"/>
          <p:cNvSpPr>
            <a:spLocks noGrp="1"/>
          </p:cNvSpPr>
          <p:nvPr>
            <p:ph type="sldNum" sz="quarter" idx="4"/>
          </p:nvPr>
        </p:nvSpPr>
        <p:spPr>
          <a:xfrm>
            <a:off x="8316416" y="6309320"/>
            <a:ext cx="611088" cy="365125"/>
          </a:xfrm>
          <a:prstGeom prst="rect">
            <a:avLst/>
          </a:prstGeom>
        </p:spPr>
        <p:txBody>
          <a:bodyPr/>
          <a:lstStyle>
            <a:lvl1pPr algn="r">
              <a:defRPr sz="1400" baseline="0">
                <a:latin typeface="MUMCTheSansOffice" panose="020B0503040302060204" pitchFamily="34" charset="0"/>
              </a:defRPr>
            </a:lvl1pPr>
          </a:lstStyle>
          <a:p>
            <a:fld id="{0F2B34C6-6653-473B-ACCB-9371572A61D6}" type="slidenum">
              <a:rPr lang="nl-NL" smtClean="0"/>
              <a:pPr/>
              <a:t>‹nr.›</a:t>
            </a:fld>
            <a:endParaRPr lang="nl-NL" dirty="0"/>
          </a:p>
        </p:txBody>
      </p:sp>
      <p:pic>
        <p:nvPicPr>
          <p:cNvPr id="5" name="Samenwerkingsverband" hidden="1"/>
          <p:cNvPicPr>
            <a:picLocks noChangeAspect="1"/>
          </p:cNvPicPr>
          <p:nvPr userDrawn="1"/>
        </p:nvPicPr>
        <p:blipFill>
          <a:blip r:embed="rId9"/>
          <a:stretch>
            <a:fillRect/>
          </a:stretch>
        </p:blipFill>
        <p:spPr>
          <a:xfrm>
            <a:off x="2749406" y="6228000"/>
            <a:ext cx="3536545" cy="522000"/>
          </a:xfrm>
          <a:prstGeom prst="rect">
            <a:avLst/>
          </a:prstGeom>
        </p:spPr>
      </p:pic>
      <p:pic>
        <p:nvPicPr>
          <p:cNvPr id="7" name="doLogo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90432" y="6309321"/>
            <a:ext cx="2231974" cy="389710"/>
          </a:xfrm>
          <a:prstGeom prst="rect">
            <a:avLst/>
          </a:prstGeom>
        </p:spPr>
      </p:pic>
    </p:spTree>
    <p:extLst>
      <p:ext uri="{BB962C8B-B14F-4D97-AF65-F5344CB8AC3E}">
        <p14:creationId xmlns:p14="http://schemas.microsoft.com/office/powerpoint/2010/main" val="61506601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4" r:id="rId4"/>
    <p:sldLayoutId id="2147483650" r:id="rId5"/>
    <p:sldLayoutId id="2147483652" r:id="rId6"/>
    <p:sldLayoutId id="2147483655" r:id="rId7"/>
  </p:sldLayoutIdLst>
  <p:txStyles>
    <p:titleStyle>
      <a:lvl1pPr algn="l" defTabSz="914400" rtl="0" eaLnBrk="1" latinLnBrk="0" hangingPunct="1">
        <a:spcBef>
          <a:spcPct val="0"/>
        </a:spcBef>
        <a:buNone/>
        <a:defRPr sz="2800" b="1" kern="1200" baseline="0">
          <a:solidFill>
            <a:schemeClr val="tx1"/>
          </a:solidFill>
          <a:latin typeface="MUMCTheSansOffice" panose="020B050304030206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baseline="0">
          <a:solidFill>
            <a:schemeClr val="tx1"/>
          </a:solidFill>
          <a:latin typeface="MUMCTheSansOffice" panose="020B050304030206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UMCTheSansOffice" panose="020B050304030206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baseline="0">
          <a:solidFill>
            <a:schemeClr val="tx1"/>
          </a:solidFill>
          <a:latin typeface="MUMCTheSansOffice" panose="020B050304030206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UMCTheSansOffice" panose="020B050304030206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UMCTheSansOffice" panose="020B050304030206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18" Type="http://schemas.openxmlformats.org/officeDocument/2006/relationships/customXml" Target="../ink/ink9.xml"/><Relationship Id="rId26" Type="http://schemas.openxmlformats.org/officeDocument/2006/relationships/image" Target="../media/image78.png"/><Relationship Id="rId3" Type="http://schemas.openxmlformats.org/officeDocument/2006/relationships/image" Target="../media/image67.png"/><Relationship Id="rId21" Type="http://schemas.openxmlformats.org/officeDocument/2006/relationships/image" Target="../media/image76.png"/><Relationship Id="rId7" Type="http://schemas.openxmlformats.org/officeDocument/2006/relationships/customXml" Target="../ink/ink4.xml"/><Relationship Id="rId12" Type="http://schemas.openxmlformats.org/officeDocument/2006/relationships/customXml" Target="../ink/ink6.xml"/><Relationship Id="rId17" Type="http://schemas.openxmlformats.org/officeDocument/2006/relationships/image" Target="../media/image74.png"/><Relationship Id="rId25" Type="http://schemas.openxmlformats.org/officeDocument/2006/relationships/customXml" Target="../ink/ink13.xml"/><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customXml" Target="../ink/ink15.xml"/><Relationship Id="rId1" Type="http://schemas.openxmlformats.org/officeDocument/2006/relationships/slideLayout" Target="../slideLayouts/slideLayout5.xml"/><Relationship Id="rId6" Type="http://schemas.openxmlformats.org/officeDocument/2006/relationships/image" Target="../media/image68.png"/><Relationship Id="rId11" Type="http://schemas.openxmlformats.org/officeDocument/2006/relationships/image" Target="../media/image71.png"/><Relationship Id="rId24" Type="http://schemas.openxmlformats.org/officeDocument/2006/relationships/customXml" Target="../ink/ink12.xml"/><Relationship Id="rId5" Type="http://schemas.openxmlformats.org/officeDocument/2006/relationships/customXml" Target="../ink/ink3.xml"/><Relationship Id="rId15" Type="http://schemas.openxmlformats.org/officeDocument/2006/relationships/image" Target="../media/image73.png"/><Relationship Id="rId23" Type="http://schemas.openxmlformats.org/officeDocument/2006/relationships/image" Target="../media/image77.png"/><Relationship Id="rId28" Type="http://schemas.openxmlformats.org/officeDocument/2006/relationships/image" Target="../media/image79.png"/><Relationship Id="rId10" Type="http://schemas.openxmlformats.org/officeDocument/2006/relationships/customXml" Target="../ink/ink5.xml"/><Relationship Id="rId19" Type="http://schemas.openxmlformats.org/officeDocument/2006/relationships/image" Target="../media/image75.png"/><Relationship Id="rId31" Type="http://schemas.openxmlformats.org/officeDocument/2006/relationships/customXml" Target="../ink/ink17.xml"/><Relationship Id="rId4" Type="http://schemas.openxmlformats.org/officeDocument/2006/relationships/customXml" Target="../ink/ink2.xml"/><Relationship Id="rId9" Type="http://schemas.openxmlformats.org/officeDocument/2006/relationships/image" Target="../media/image70.png"/><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customXml" Target="../ink/ink14.xml"/><Relationship Id="rId30" Type="http://schemas.openxmlformats.org/officeDocument/2006/relationships/customXml" Target="../ink/ink16.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93.pn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p:cNvSpPr>
            <a:spLocks noGrp="1"/>
          </p:cNvSpPr>
          <p:nvPr>
            <p:ph type="subTitle" idx="1"/>
          </p:nvPr>
        </p:nvSpPr>
        <p:spPr>
          <a:xfrm>
            <a:off x="467545" y="3044957"/>
            <a:ext cx="8280920" cy="2688299"/>
          </a:xfrm>
        </p:spPr>
        <p:txBody>
          <a:bodyPr>
            <a:normAutofit fontScale="92500" lnSpcReduction="20000"/>
          </a:bodyPr>
          <a:lstStyle/>
          <a:p>
            <a:pPr algn="r"/>
            <a:endParaRPr lang="nl-NL" sz="2000" dirty="0"/>
          </a:p>
          <a:p>
            <a:pPr algn="r"/>
            <a:endParaRPr lang="nl-NL" sz="2000" dirty="0"/>
          </a:p>
          <a:p>
            <a:pPr algn="r"/>
            <a:endParaRPr lang="nl-NL" sz="2000" dirty="0"/>
          </a:p>
          <a:p>
            <a:pPr algn="r"/>
            <a:endParaRPr lang="nl-NL" sz="2000" dirty="0"/>
          </a:p>
          <a:p>
            <a:pPr algn="r"/>
            <a:endParaRPr lang="nl-NL" sz="2000" dirty="0"/>
          </a:p>
          <a:p>
            <a:endParaRPr lang="nl-NL" sz="2000" dirty="0"/>
          </a:p>
          <a:p>
            <a:r>
              <a:rPr lang="nl-NL" sz="2000" dirty="0"/>
              <a:t>Sander Steijns MSc</a:t>
            </a:r>
          </a:p>
          <a:p>
            <a:r>
              <a:rPr lang="nl-NL" sz="2000" dirty="0"/>
              <a:t>Verpleegkundig specialist</a:t>
            </a:r>
          </a:p>
          <a:p>
            <a:r>
              <a:rPr lang="nl-NL" sz="2000" dirty="0"/>
              <a:t>cursusleider</a:t>
            </a:r>
          </a:p>
        </p:txBody>
      </p:sp>
      <p:sp>
        <p:nvSpPr>
          <p:cNvPr id="4" name="Titel 3"/>
          <p:cNvSpPr>
            <a:spLocks noGrp="1"/>
          </p:cNvSpPr>
          <p:nvPr>
            <p:ph type="title"/>
          </p:nvPr>
        </p:nvSpPr>
        <p:spPr/>
        <p:txBody>
          <a:bodyPr>
            <a:normAutofit/>
          </a:bodyPr>
          <a:lstStyle/>
          <a:p>
            <a:pPr algn="ctr">
              <a:defRPr/>
            </a:pPr>
            <a:r>
              <a:rPr lang="nl-NL" altLang="nl-NL" sz="3200" dirty="0">
                <a:solidFill>
                  <a:schemeClr val="accent1"/>
                </a:solidFill>
              </a:rPr>
              <a:t>Centrum voor Thuisbeademing</a:t>
            </a:r>
            <a:br>
              <a:rPr lang="nl-NL" altLang="nl-NL" sz="3200" dirty="0">
                <a:solidFill>
                  <a:schemeClr val="accent1"/>
                </a:solidFill>
              </a:rPr>
            </a:br>
            <a:endParaRPr lang="nl-NL" altLang="nl-NL" sz="3200" dirty="0">
              <a:solidFill>
                <a:schemeClr val="accent1"/>
              </a:solidFill>
            </a:endParaRPr>
          </a:p>
        </p:txBody>
      </p:sp>
      <p:sp>
        <p:nvSpPr>
          <p:cNvPr id="5" name="Rechthoek 4"/>
          <p:cNvSpPr/>
          <p:nvPr/>
        </p:nvSpPr>
        <p:spPr>
          <a:xfrm>
            <a:off x="3408829" y="3244334"/>
            <a:ext cx="184731" cy="369332"/>
          </a:xfrm>
          <a:prstGeom prst="rect">
            <a:avLst/>
          </a:prstGeom>
        </p:spPr>
        <p:txBody>
          <a:bodyPr wrap="none">
            <a:spAutoFit/>
          </a:bodyPr>
          <a:lstStyle/>
          <a:p>
            <a:endParaRPr lang="nl-NL" dirty="0">
              <a:solidFill>
                <a:srgbClr val="333333"/>
              </a:solidFill>
              <a:latin typeface="Segoe UI Web (West European)"/>
            </a:endParaRPr>
          </a:p>
        </p:txBody>
      </p:sp>
      <p:pic>
        <p:nvPicPr>
          <p:cNvPr id="6" name="Afbeelding 5"/>
          <p:cNvPicPr>
            <a:picLocks noChangeAspect="1"/>
          </p:cNvPicPr>
          <p:nvPr/>
        </p:nvPicPr>
        <p:blipFill>
          <a:blip r:embed="rId3"/>
          <a:stretch>
            <a:fillRect/>
          </a:stretch>
        </p:blipFill>
        <p:spPr>
          <a:xfrm>
            <a:off x="3408147" y="2905310"/>
            <a:ext cx="2146333" cy="2891588"/>
          </a:xfrm>
          <a:prstGeom prst="rect">
            <a:avLst/>
          </a:prstGeom>
        </p:spPr>
      </p:pic>
    </p:spTree>
    <p:extLst>
      <p:ext uri="{BB962C8B-B14F-4D97-AF65-F5344CB8AC3E}">
        <p14:creationId xmlns:p14="http://schemas.microsoft.com/office/powerpoint/2010/main" val="3223547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Ontwikkeling door de jaren heen</a:t>
            </a:r>
          </a:p>
        </p:txBody>
      </p:sp>
      <p:pic>
        <p:nvPicPr>
          <p:cNvPr id="4" name="Tijdelijke aanduiding voor inhoud 3"/>
          <p:cNvPicPr>
            <a:picLocks noGrp="1" noChangeAspect="1"/>
          </p:cNvPicPr>
          <p:nvPr>
            <p:ph idx="1"/>
          </p:nvPr>
        </p:nvPicPr>
        <p:blipFill>
          <a:blip r:embed="rId3"/>
          <a:stretch>
            <a:fillRect/>
          </a:stretch>
        </p:blipFill>
        <p:spPr>
          <a:xfrm>
            <a:off x="480624" y="1700808"/>
            <a:ext cx="4761389" cy="3767655"/>
          </a:xfrm>
          <a:prstGeom prst="rect">
            <a:avLst/>
          </a:prstGeom>
        </p:spPr>
      </p:pic>
      <p:pic>
        <p:nvPicPr>
          <p:cNvPr id="7" name="Afbeelding 6"/>
          <p:cNvPicPr>
            <a:picLocks noChangeAspect="1"/>
          </p:cNvPicPr>
          <p:nvPr/>
        </p:nvPicPr>
        <p:blipFill>
          <a:blip r:embed="rId4"/>
          <a:stretch>
            <a:fillRect/>
          </a:stretch>
        </p:blipFill>
        <p:spPr>
          <a:xfrm>
            <a:off x="686544" y="2726396"/>
            <a:ext cx="5186714" cy="3891060"/>
          </a:xfrm>
          <a:prstGeom prst="rect">
            <a:avLst/>
          </a:prstGeom>
        </p:spPr>
      </p:pic>
      <p:pic>
        <p:nvPicPr>
          <p:cNvPr id="3" name="Afbeelding 2"/>
          <p:cNvPicPr>
            <a:picLocks noChangeAspect="1"/>
          </p:cNvPicPr>
          <p:nvPr/>
        </p:nvPicPr>
        <p:blipFill>
          <a:blip r:embed="rId5"/>
          <a:stretch>
            <a:fillRect/>
          </a:stretch>
        </p:blipFill>
        <p:spPr>
          <a:xfrm>
            <a:off x="1103492" y="1919249"/>
            <a:ext cx="3005508" cy="4008698"/>
          </a:xfrm>
          <a:prstGeom prst="rect">
            <a:avLst/>
          </a:prstGeom>
        </p:spPr>
      </p:pic>
      <p:pic>
        <p:nvPicPr>
          <p:cNvPr id="9" name="Afbeelding 8">
            <a:extLst>
              <a:ext uri="{FF2B5EF4-FFF2-40B4-BE49-F238E27FC236}">
                <a16:creationId xmlns:a16="http://schemas.microsoft.com/office/drawing/2014/main" id="{B0E46C44-718E-1995-746F-3E777725AD1D}"/>
              </a:ext>
            </a:extLst>
          </p:cNvPr>
          <p:cNvPicPr>
            <a:picLocks noChangeAspect="1"/>
          </p:cNvPicPr>
          <p:nvPr/>
        </p:nvPicPr>
        <p:blipFill rotWithShape="1">
          <a:blip r:embed="rId6"/>
          <a:srcRect r="61839" b="43242"/>
          <a:stretch/>
        </p:blipFill>
        <p:spPr>
          <a:xfrm>
            <a:off x="5081977" y="2010998"/>
            <a:ext cx="3377145" cy="2836004"/>
          </a:xfrm>
          <a:prstGeom prst="rect">
            <a:avLst/>
          </a:prstGeom>
        </p:spPr>
      </p:pic>
    </p:spTree>
    <p:extLst>
      <p:ext uri="{BB962C8B-B14F-4D97-AF65-F5344CB8AC3E}">
        <p14:creationId xmlns:p14="http://schemas.microsoft.com/office/powerpoint/2010/main" val="11752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solidFill>
                  <a:srgbClr val="004289"/>
                </a:solidFill>
              </a:rPr>
              <a:t>Ontwikkeling door de jaren heen</a:t>
            </a:r>
            <a:endParaRPr lang="nl-NL" dirty="0"/>
          </a:p>
        </p:txBody>
      </p:sp>
      <p:pic>
        <p:nvPicPr>
          <p:cNvPr id="4" name="Tijdelijke aanduiding voor inhoud 3"/>
          <p:cNvPicPr>
            <a:picLocks noGrp="1" noChangeAspect="1"/>
          </p:cNvPicPr>
          <p:nvPr>
            <p:ph idx="1"/>
          </p:nvPr>
        </p:nvPicPr>
        <p:blipFill>
          <a:blip r:embed="rId3"/>
          <a:stretch>
            <a:fillRect/>
          </a:stretch>
        </p:blipFill>
        <p:spPr>
          <a:xfrm>
            <a:off x="449411" y="1403351"/>
            <a:ext cx="3361905" cy="2200000"/>
          </a:xfrm>
          <a:prstGeom prst="rect">
            <a:avLst/>
          </a:prstGeom>
        </p:spPr>
      </p:pic>
      <p:pic>
        <p:nvPicPr>
          <p:cNvPr id="5" name="Afbeelding 4"/>
          <p:cNvPicPr>
            <a:picLocks noChangeAspect="1"/>
          </p:cNvPicPr>
          <p:nvPr/>
        </p:nvPicPr>
        <p:blipFill>
          <a:blip r:embed="rId4"/>
          <a:stretch>
            <a:fillRect/>
          </a:stretch>
        </p:blipFill>
        <p:spPr>
          <a:xfrm>
            <a:off x="4932040" y="1628800"/>
            <a:ext cx="3707727" cy="3816424"/>
          </a:xfrm>
          <a:prstGeom prst="rect">
            <a:avLst/>
          </a:prstGeom>
        </p:spPr>
      </p:pic>
      <p:pic>
        <p:nvPicPr>
          <p:cNvPr id="6" name="Afbeelding 5"/>
          <p:cNvPicPr>
            <a:picLocks noChangeAspect="1"/>
          </p:cNvPicPr>
          <p:nvPr/>
        </p:nvPicPr>
        <p:blipFill>
          <a:blip r:embed="rId5"/>
          <a:stretch>
            <a:fillRect/>
          </a:stretch>
        </p:blipFill>
        <p:spPr>
          <a:xfrm>
            <a:off x="2555776" y="2852936"/>
            <a:ext cx="2255922" cy="2995922"/>
          </a:xfrm>
          <a:prstGeom prst="rect">
            <a:avLst/>
          </a:prstGeom>
        </p:spPr>
      </p:pic>
    </p:spTree>
    <p:extLst>
      <p:ext uri="{BB962C8B-B14F-4D97-AF65-F5344CB8AC3E}">
        <p14:creationId xmlns:p14="http://schemas.microsoft.com/office/powerpoint/2010/main" val="2650629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4" name="Tijdelijke aanduiding voor inhoud 3"/>
          <p:cNvPicPr>
            <a:picLocks noGrp="1" noChangeAspect="1"/>
          </p:cNvPicPr>
          <p:nvPr>
            <p:ph idx="1"/>
          </p:nvPr>
        </p:nvPicPr>
        <p:blipFill>
          <a:blip r:embed="rId3"/>
          <a:stretch>
            <a:fillRect/>
          </a:stretch>
        </p:blipFill>
        <p:spPr>
          <a:xfrm>
            <a:off x="139884" y="116632"/>
            <a:ext cx="4968671" cy="2145978"/>
          </a:xfrm>
          <a:prstGeom prst="rect">
            <a:avLst/>
          </a:prstGeom>
        </p:spPr>
      </p:pic>
      <p:pic>
        <p:nvPicPr>
          <p:cNvPr id="5" name="Afbeelding 4"/>
          <p:cNvPicPr>
            <a:picLocks noChangeAspect="1"/>
          </p:cNvPicPr>
          <p:nvPr/>
        </p:nvPicPr>
        <p:blipFill>
          <a:blip r:embed="rId4"/>
          <a:stretch>
            <a:fillRect/>
          </a:stretch>
        </p:blipFill>
        <p:spPr>
          <a:xfrm>
            <a:off x="179512" y="2348880"/>
            <a:ext cx="4889416" cy="3651821"/>
          </a:xfrm>
          <a:prstGeom prst="rect">
            <a:avLst/>
          </a:prstGeom>
        </p:spPr>
      </p:pic>
      <p:pic>
        <p:nvPicPr>
          <p:cNvPr id="7" name="Afbeelding 6"/>
          <p:cNvPicPr>
            <a:picLocks noChangeAspect="1"/>
          </p:cNvPicPr>
          <p:nvPr/>
        </p:nvPicPr>
        <p:blipFill>
          <a:blip r:embed="rId5"/>
          <a:stretch>
            <a:fillRect/>
          </a:stretch>
        </p:blipFill>
        <p:spPr>
          <a:xfrm>
            <a:off x="1331640" y="548680"/>
            <a:ext cx="6842890" cy="5138623"/>
          </a:xfrm>
          <a:prstGeom prst="rect">
            <a:avLst/>
          </a:prstGeom>
        </p:spPr>
      </p:pic>
    </p:spTree>
    <p:extLst>
      <p:ext uri="{BB962C8B-B14F-4D97-AF65-F5344CB8AC3E}">
        <p14:creationId xmlns:p14="http://schemas.microsoft.com/office/powerpoint/2010/main" val="93989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3"/>
          <a:stretch>
            <a:fillRect/>
          </a:stretch>
        </p:blipFill>
        <p:spPr>
          <a:xfrm>
            <a:off x="179512" y="305975"/>
            <a:ext cx="6260213" cy="4244211"/>
          </a:xfrm>
          <a:prstGeom prst="rect">
            <a:avLst/>
          </a:prstGeom>
        </p:spPr>
      </p:pic>
      <p:pic>
        <p:nvPicPr>
          <p:cNvPr id="5" name="Afbeelding 4"/>
          <p:cNvPicPr>
            <a:picLocks noChangeAspect="1"/>
          </p:cNvPicPr>
          <p:nvPr/>
        </p:nvPicPr>
        <p:blipFill>
          <a:blip r:embed="rId4"/>
          <a:stretch>
            <a:fillRect/>
          </a:stretch>
        </p:blipFill>
        <p:spPr>
          <a:xfrm>
            <a:off x="1835696" y="530637"/>
            <a:ext cx="6038850" cy="4019550"/>
          </a:xfrm>
          <a:prstGeom prst="rect">
            <a:avLst/>
          </a:prstGeom>
        </p:spPr>
      </p:pic>
      <p:pic>
        <p:nvPicPr>
          <p:cNvPr id="6" name="Afbeelding 5"/>
          <p:cNvPicPr>
            <a:picLocks noChangeAspect="1"/>
          </p:cNvPicPr>
          <p:nvPr/>
        </p:nvPicPr>
        <p:blipFill>
          <a:blip r:embed="rId5"/>
          <a:stretch>
            <a:fillRect/>
          </a:stretch>
        </p:blipFill>
        <p:spPr>
          <a:xfrm>
            <a:off x="400875" y="442117"/>
            <a:ext cx="7935082" cy="5219131"/>
          </a:xfrm>
          <a:prstGeom prst="rect">
            <a:avLst/>
          </a:prstGeom>
        </p:spPr>
      </p:pic>
      <p:pic>
        <p:nvPicPr>
          <p:cNvPr id="8" name="Afbeelding 7"/>
          <p:cNvPicPr>
            <a:picLocks noChangeAspect="1"/>
          </p:cNvPicPr>
          <p:nvPr/>
        </p:nvPicPr>
        <p:blipFill>
          <a:blip r:embed="rId6"/>
          <a:stretch>
            <a:fillRect/>
          </a:stretch>
        </p:blipFill>
        <p:spPr>
          <a:xfrm>
            <a:off x="323528" y="464220"/>
            <a:ext cx="8322986" cy="4620964"/>
          </a:xfrm>
          <a:prstGeom prst="rect">
            <a:avLst/>
          </a:prstGeom>
        </p:spPr>
      </p:pic>
    </p:spTree>
    <p:extLst>
      <p:ext uri="{BB962C8B-B14F-4D97-AF65-F5344CB8AC3E}">
        <p14:creationId xmlns:p14="http://schemas.microsoft.com/office/powerpoint/2010/main" val="47265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313" y="462519"/>
            <a:ext cx="8229600" cy="1143000"/>
          </a:xfrm>
        </p:spPr>
        <p:txBody>
          <a:bodyPr/>
          <a:lstStyle/>
          <a:p>
            <a:endParaRPr lang="en-US" b="0" dirty="0"/>
          </a:p>
        </p:txBody>
      </p:sp>
      <p:pic>
        <p:nvPicPr>
          <p:cNvPr id="6" name="Tijdelijke aanduiding voor inhoud 5"/>
          <p:cNvPicPr>
            <a:picLocks noGrp="1" noChangeAspect="1"/>
          </p:cNvPicPr>
          <p:nvPr>
            <p:ph idx="1"/>
          </p:nvPr>
        </p:nvPicPr>
        <p:blipFill>
          <a:blip r:embed="rId3"/>
          <a:stretch>
            <a:fillRect/>
          </a:stretch>
        </p:blipFill>
        <p:spPr>
          <a:xfrm>
            <a:off x="1630363" y="1921669"/>
            <a:ext cx="5905500" cy="3543300"/>
          </a:xfrm>
          <a:prstGeom prst="rect">
            <a:avLst/>
          </a:prstGeom>
        </p:spPr>
      </p:pic>
      <p:sp>
        <p:nvSpPr>
          <p:cNvPr id="7" name="Tekstvak 6"/>
          <p:cNvSpPr txBox="1"/>
          <p:nvPr/>
        </p:nvSpPr>
        <p:spPr>
          <a:xfrm>
            <a:off x="479942" y="387688"/>
            <a:ext cx="5391284" cy="1292662"/>
          </a:xfrm>
          <a:prstGeom prst="rect">
            <a:avLst/>
          </a:prstGeom>
          <a:noFill/>
        </p:spPr>
        <p:txBody>
          <a:bodyPr wrap="none" rtlCol="0">
            <a:spAutoFit/>
          </a:bodyPr>
          <a:lstStyle/>
          <a:p>
            <a:r>
              <a:rPr lang="en-US" dirty="0"/>
              <a:t>The man in the iron lung – podcast</a:t>
            </a:r>
          </a:p>
          <a:p>
            <a:r>
              <a:rPr lang="en-US" dirty="0"/>
              <a:t>Paul Alexander 2017 </a:t>
            </a:r>
            <a:r>
              <a:rPr lang="en-US" dirty="0" err="1"/>
              <a:t>overleden</a:t>
            </a:r>
            <a:r>
              <a:rPr lang="en-US" dirty="0"/>
              <a:t> op 74 </a:t>
            </a:r>
            <a:r>
              <a:rPr lang="en-US" dirty="0" err="1"/>
              <a:t>jarige</a:t>
            </a:r>
            <a:r>
              <a:rPr lang="en-US" dirty="0"/>
              <a:t> </a:t>
            </a:r>
            <a:r>
              <a:rPr lang="en-US" dirty="0" err="1"/>
              <a:t>leeftijd</a:t>
            </a:r>
            <a:endParaRPr lang="en-US" dirty="0"/>
          </a:p>
          <a:p>
            <a:r>
              <a:rPr lang="en-US" dirty="0"/>
              <a:t> </a:t>
            </a:r>
            <a:r>
              <a:rPr lang="en-US" dirty="0" err="1"/>
              <a:t>heeft</a:t>
            </a:r>
            <a:r>
              <a:rPr lang="en-US" dirty="0"/>
              <a:t> </a:t>
            </a:r>
            <a:r>
              <a:rPr lang="en-US" dirty="0" err="1"/>
              <a:t>vanaf</a:t>
            </a:r>
            <a:r>
              <a:rPr lang="en-US" dirty="0"/>
              <a:t> 6 </a:t>
            </a:r>
            <a:r>
              <a:rPr lang="en-US" dirty="0" err="1"/>
              <a:t>jaar</a:t>
            </a:r>
            <a:r>
              <a:rPr lang="en-US" dirty="0"/>
              <a:t> in </a:t>
            </a:r>
            <a:r>
              <a:rPr lang="en-US" dirty="0" err="1"/>
              <a:t>ijzeren</a:t>
            </a:r>
            <a:r>
              <a:rPr lang="en-US" dirty="0"/>
              <a:t> long </a:t>
            </a:r>
            <a:r>
              <a:rPr lang="en-US" dirty="0" err="1"/>
              <a:t>geleeft</a:t>
            </a:r>
            <a:r>
              <a:rPr lang="en-US" dirty="0"/>
              <a:t>.</a:t>
            </a:r>
          </a:p>
          <a:p>
            <a:endParaRPr lang="nl-NL" sz="2400" dirty="0"/>
          </a:p>
        </p:txBody>
      </p:sp>
      <p:pic>
        <p:nvPicPr>
          <p:cNvPr id="4" name="Afbeelding 3"/>
          <p:cNvPicPr>
            <a:picLocks noChangeAspect="1"/>
          </p:cNvPicPr>
          <p:nvPr/>
        </p:nvPicPr>
        <p:blipFill>
          <a:blip r:embed="rId4"/>
          <a:stretch>
            <a:fillRect/>
          </a:stretch>
        </p:blipFill>
        <p:spPr>
          <a:xfrm>
            <a:off x="1309961" y="1852171"/>
            <a:ext cx="6546304" cy="3682296"/>
          </a:xfrm>
          <a:prstGeom prst="rect">
            <a:avLst/>
          </a:prstGeom>
        </p:spPr>
      </p:pic>
      <p:pic>
        <p:nvPicPr>
          <p:cNvPr id="5" name="Afbeelding 4"/>
          <p:cNvPicPr>
            <a:picLocks noChangeAspect="1"/>
          </p:cNvPicPr>
          <p:nvPr/>
        </p:nvPicPr>
        <p:blipFill>
          <a:blip r:embed="rId5"/>
          <a:stretch>
            <a:fillRect/>
          </a:stretch>
        </p:blipFill>
        <p:spPr>
          <a:xfrm>
            <a:off x="3590924" y="1976437"/>
            <a:ext cx="2709267" cy="4011293"/>
          </a:xfrm>
          <a:prstGeom prst="rect">
            <a:avLst/>
          </a:prstGeom>
        </p:spPr>
      </p:pic>
    </p:spTree>
    <p:extLst>
      <p:ext uri="{BB962C8B-B14F-4D97-AF65-F5344CB8AC3E}">
        <p14:creationId xmlns:p14="http://schemas.microsoft.com/office/powerpoint/2010/main" val="332293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Ontstaan </a:t>
            </a:r>
            <a:r>
              <a:rPr lang="nl-NL" dirty="0" err="1"/>
              <a:t>learning</a:t>
            </a:r>
            <a:r>
              <a:rPr lang="nl-NL" dirty="0"/>
              <a:t> management systeem</a:t>
            </a:r>
          </a:p>
        </p:txBody>
      </p:sp>
      <p:pic>
        <p:nvPicPr>
          <p:cNvPr id="9" name="Tijdelijke aanduiding voor inhoud 8"/>
          <p:cNvPicPr>
            <a:picLocks noGrp="1" noChangeAspect="1"/>
          </p:cNvPicPr>
          <p:nvPr>
            <p:ph idx="1"/>
          </p:nvPr>
        </p:nvPicPr>
        <p:blipFill>
          <a:blip r:embed="rId3"/>
          <a:stretch>
            <a:fillRect/>
          </a:stretch>
        </p:blipFill>
        <p:spPr>
          <a:xfrm>
            <a:off x="2578351" y="1964747"/>
            <a:ext cx="4009524" cy="3457143"/>
          </a:xfrm>
          <a:prstGeom prst="rect">
            <a:avLst/>
          </a:prstGeom>
        </p:spPr>
      </p:pic>
    </p:spTree>
    <p:extLst>
      <p:ext uri="{BB962C8B-B14F-4D97-AF65-F5344CB8AC3E}">
        <p14:creationId xmlns:p14="http://schemas.microsoft.com/office/powerpoint/2010/main" val="932820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stretch>
            <a:fillRect/>
          </a:stretch>
        </p:blipFill>
        <p:spPr>
          <a:xfrm>
            <a:off x="2696981" y="4799147"/>
            <a:ext cx="3819235" cy="1553156"/>
          </a:xfrm>
          <a:prstGeom prst="rect">
            <a:avLst/>
          </a:prstGeom>
        </p:spPr>
      </p:pic>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4"/>
          <a:stretch>
            <a:fillRect/>
          </a:stretch>
        </p:blipFill>
        <p:spPr>
          <a:xfrm>
            <a:off x="2339752" y="250199"/>
            <a:ext cx="3931956" cy="4664619"/>
          </a:xfrm>
          <a:prstGeom prst="rect">
            <a:avLst/>
          </a:prstGeom>
        </p:spPr>
      </p:pic>
      <p:pic>
        <p:nvPicPr>
          <p:cNvPr id="5" name="Afbeelding 4"/>
          <p:cNvPicPr>
            <a:picLocks noChangeAspect="1"/>
          </p:cNvPicPr>
          <p:nvPr/>
        </p:nvPicPr>
        <p:blipFill>
          <a:blip r:embed="rId5"/>
          <a:stretch>
            <a:fillRect/>
          </a:stretch>
        </p:blipFill>
        <p:spPr>
          <a:xfrm>
            <a:off x="6271708" y="692696"/>
            <a:ext cx="2143125" cy="2143125"/>
          </a:xfrm>
          <a:prstGeom prst="rect">
            <a:avLst/>
          </a:prstGeom>
        </p:spPr>
      </p:pic>
      <p:pic>
        <p:nvPicPr>
          <p:cNvPr id="6" name="Afbeelding 5"/>
          <p:cNvPicPr>
            <a:picLocks noChangeAspect="1"/>
          </p:cNvPicPr>
          <p:nvPr/>
        </p:nvPicPr>
        <p:blipFill>
          <a:blip r:embed="rId6"/>
          <a:stretch>
            <a:fillRect/>
          </a:stretch>
        </p:blipFill>
        <p:spPr>
          <a:xfrm>
            <a:off x="865595" y="250199"/>
            <a:ext cx="2286000" cy="2000250"/>
          </a:xfrm>
          <a:prstGeom prst="rect">
            <a:avLst/>
          </a:prstGeom>
        </p:spPr>
      </p:pic>
      <p:pic>
        <p:nvPicPr>
          <p:cNvPr id="7" name="Afbeelding 6"/>
          <p:cNvPicPr>
            <a:picLocks noChangeAspect="1"/>
          </p:cNvPicPr>
          <p:nvPr/>
        </p:nvPicPr>
        <p:blipFill>
          <a:blip r:embed="rId7"/>
          <a:stretch>
            <a:fillRect/>
          </a:stretch>
        </p:blipFill>
        <p:spPr>
          <a:xfrm>
            <a:off x="196627" y="4097295"/>
            <a:ext cx="2280654" cy="898246"/>
          </a:xfrm>
          <a:prstGeom prst="rect">
            <a:avLst/>
          </a:prstGeom>
        </p:spPr>
      </p:pic>
      <p:pic>
        <p:nvPicPr>
          <p:cNvPr id="8" name="Afbeelding 7"/>
          <p:cNvPicPr>
            <a:picLocks noChangeAspect="1"/>
          </p:cNvPicPr>
          <p:nvPr/>
        </p:nvPicPr>
        <p:blipFill rotWithShape="1">
          <a:blip r:embed="rId8"/>
          <a:srcRect l="-1" t="34412" r="622" b="30516"/>
          <a:stretch/>
        </p:blipFill>
        <p:spPr>
          <a:xfrm>
            <a:off x="5364088" y="3566242"/>
            <a:ext cx="3779912" cy="999191"/>
          </a:xfrm>
          <a:prstGeom prst="rect">
            <a:avLst/>
          </a:prstGeom>
        </p:spPr>
      </p:pic>
    </p:spTree>
    <p:extLst>
      <p:ext uri="{BB962C8B-B14F-4D97-AF65-F5344CB8AC3E}">
        <p14:creationId xmlns:p14="http://schemas.microsoft.com/office/powerpoint/2010/main" val="444850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3"/>
          <a:stretch>
            <a:fillRect/>
          </a:stretch>
        </p:blipFill>
        <p:spPr>
          <a:xfrm>
            <a:off x="899592" y="548680"/>
            <a:ext cx="7547420" cy="5333510"/>
          </a:xfrm>
          <a:prstGeom prst="rect">
            <a:avLst/>
          </a:prstGeom>
        </p:spPr>
      </p:pic>
    </p:spTree>
    <p:extLst>
      <p:ext uri="{BB962C8B-B14F-4D97-AF65-F5344CB8AC3E}">
        <p14:creationId xmlns:p14="http://schemas.microsoft.com/office/powerpoint/2010/main" val="2940709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Inspectie van gezondheidszorg</a:t>
            </a:r>
          </a:p>
        </p:txBody>
      </p:sp>
      <p:pic>
        <p:nvPicPr>
          <p:cNvPr id="4" name="Tijdelijke aanduiding voor inhoud 3"/>
          <p:cNvPicPr>
            <a:picLocks noGrp="1" noChangeAspect="1"/>
          </p:cNvPicPr>
          <p:nvPr>
            <p:ph idx="1"/>
          </p:nvPr>
        </p:nvPicPr>
        <p:blipFill>
          <a:blip r:embed="rId3"/>
          <a:stretch>
            <a:fillRect/>
          </a:stretch>
        </p:blipFill>
        <p:spPr>
          <a:xfrm>
            <a:off x="251520" y="1340768"/>
            <a:ext cx="8371434" cy="3926203"/>
          </a:xfrm>
          <a:prstGeom prst="rect">
            <a:avLst/>
          </a:prstGeom>
        </p:spPr>
      </p:pic>
    </p:spTree>
    <p:extLst>
      <p:ext uri="{BB962C8B-B14F-4D97-AF65-F5344CB8AC3E}">
        <p14:creationId xmlns:p14="http://schemas.microsoft.com/office/powerpoint/2010/main" val="2640897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stretch>
            <a:fillRect/>
          </a:stretch>
        </p:blipFill>
        <p:spPr>
          <a:xfrm>
            <a:off x="1475656" y="1611351"/>
            <a:ext cx="5672305" cy="3329817"/>
          </a:xfrm>
          <a:prstGeom prst="rect">
            <a:avLst/>
          </a:prstGeom>
        </p:spPr>
      </p:pic>
      <p:sp>
        <p:nvSpPr>
          <p:cNvPr id="2" name="Titel 1"/>
          <p:cNvSpPr>
            <a:spLocks noGrp="1"/>
          </p:cNvSpPr>
          <p:nvPr>
            <p:ph type="title"/>
          </p:nvPr>
        </p:nvSpPr>
        <p:spPr/>
        <p:txBody>
          <a:bodyPr/>
          <a:lstStyle/>
          <a:p>
            <a:r>
              <a:rPr lang="nl-NL" dirty="0"/>
              <a:t>            </a:t>
            </a:r>
          </a:p>
        </p:txBody>
      </p:sp>
      <p:pic>
        <p:nvPicPr>
          <p:cNvPr id="4" name="Tijdelijke aanduiding voor inhoud 3"/>
          <p:cNvPicPr>
            <a:picLocks noGrp="1" noChangeAspect="1"/>
          </p:cNvPicPr>
          <p:nvPr>
            <p:ph idx="1"/>
          </p:nvPr>
        </p:nvPicPr>
        <p:blipFill>
          <a:blip r:embed="rId3"/>
          <a:stretch>
            <a:fillRect/>
          </a:stretch>
        </p:blipFill>
        <p:spPr>
          <a:xfrm>
            <a:off x="478316" y="1611351"/>
            <a:ext cx="8229600" cy="4172133"/>
          </a:xfrm>
          <a:prstGeom prst="rect">
            <a:avLst/>
          </a:prstGeom>
        </p:spPr>
      </p:pic>
      <p:sp>
        <p:nvSpPr>
          <p:cNvPr id="5" name="Tekstvak 4"/>
          <p:cNvSpPr txBox="1"/>
          <p:nvPr/>
        </p:nvSpPr>
        <p:spPr>
          <a:xfrm>
            <a:off x="2267744" y="2636912"/>
            <a:ext cx="7023076" cy="461665"/>
          </a:xfrm>
          <a:prstGeom prst="rect">
            <a:avLst/>
          </a:prstGeom>
          <a:noFill/>
        </p:spPr>
        <p:txBody>
          <a:bodyPr wrap="none" rtlCol="0">
            <a:spAutoFit/>
          </a:bodyPr>
          <a:lstStyle/>
          <a:p>
            <a:r>
              <a:rPr lang="nl-NL" sz="2400" dirty="0"/>
              <a:t>“Chronische beademing vereist beter afstemming”</a:t>
            </a:r>
          </a:p>
        </p:txBody>
      </p:sp>
      <p:sp>
        <p:nvSpPr>
          <p:cNvPr id="3" name="Tekstvak 2"/>
          <p:cNvSpPr txBox="1"/>
          <p:nvPr/>
        </p:nvSpPr>
        <p:spPr>
          <a:xfrm>
            <a:off x="6588224" y="5631631"/>
            <a:ext cx="2555776" cy="338554"/>
          </a:xfrm>
          <a:prstGeom prst="rect">
            <a:avLst/>
          </a:prstGeom>
          <a:noFill/>
        </p:spPr>
        <p:txBody>
          <a:bodyPr wrap="square" rtlCol="0">
            <a:spAutoFit/>
          </a:bodyPr>
          <a:lstStyle/>
          <a:p>
            <a:r>
              <a:rPr lang="nl-NL" sz="1600" dirty="0"/>
              <a:t>Den Haag, augustus 2010</a:t>
            </a:r>
          </a:p>
        </p:txBody>
      </p:sp>
    </p:spTree>
    <p:extLst>
      <p:ext uri="{BB962C8B-B14F-4D97-AF65-F5344CB8AC3E}">
        <p14:creationId xmlns:p14="http://schemas.microsoft.com/office/powerpoint/2010/main" val="1398612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Inleiding</a:t>
            </a:r>
          </a:p>
        </p:txBody>
      </p:sp>
      <p:sp>
        <p:nvSpPr>
          <p:cNvPr id="3" name="Tijdelijke aanduiding voor inhoud 2"/>
          <p:cNvSpPr>
            <a:spLocks noGrp="1"/>
          </p:cNvSpPr>
          <p:nvPr>
            <p:ph idx="1"/>
          </p:nvPr>
        </p:nvSpPr>
        <p:spPr/>
        <p:txBody>
          <a:bodyPr/>
          <a:lstStyle/>
          <a:p>
            <a:endParaRPr lang="nl-NL" sz="1800" dirty="0"/>
          </a:p>
          <a:p>
            <a:r>
              <a:rPr lang="nl-NL" dirty="0"/>
              <a:t>Ontwikkeling door de jaren heen</a:t>
            </a:r>
          </a:p>
          <a:p>
            <a:r>
              <a:rPr lang="nl-NL" dirty="0"/>
              <a:t>Reden start </a:t>
            </a:r>
            <a:r>
              <a:rPr lang="nl-NL" dirty="0" err="1"/>
              <a:t>learning</a:t>
            </a:r>
            <a:r>
              <a:rPr lang="nl-NL" dirty="0"/>
              <a:t> management systeem</a:t>
            </a:r>
          </a:p>
          <a:p>
            <a:r>
              <a:rPr lang="nl-NL" dirty="0"/>
              <a:t>Verandering instellen van ziekenhuis naar thuis</a:t>
            </a:r>
          </a:p>
          <a:p>
            <a:r>
              <a:rPr lang="nl-NL" dirty="0"/>
              <a:t>Andere ontwikkelingen, toekomst</a:t>
            </a:r>
          </a:p>
          <a:p>
            <a:endParaRPr lang="nl-NL" dirty="0"/>
          </a:p>
          <a:p>
            <a:endParaRPr lang="nl-NL" dirty="0"/>
          </a:p>
          <a:p>
            <a:endParaRPr lang="nl-NL" dirty="0"/>
          </a:p>
        </p:txBody>
      </p:sp>
    </p:spTree>
    <p:extLst>
      <p:ext uri="{BB962C8B-B14F-4D97-AF65-F5344CB8AC3E}">
        <p14:creationId xmlns:p14="http://schemas.microsoft.com/office/powerpoint/2010/main" val="1263445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Deskundigheid</a:t>
            </a:r>
          </a:p>
        </p:txBody>
      </p:sp>
      <p:sp>
        <p:nvSpPr>
          <p:cNvPr id="3" name="Tijdelijke aanduiding voor inhoud 2"/>
          <p:cNvSpPr>
            <a:spLocks noGrp="1"/>
          </p:cNvSpPr>
          <p:nvPr>
            <p:ph idx="1"/>
          </p:nvPr>
        </p:nvSpPr>
        <p:spPr/>
        <p:txBody>
          <a:bodyPr>
            <a:normAutofit lnSpcReduction="10000"/>
          </a:bodyPr>
          <a:lstStyle/>
          <a:p>
            <a:r>
              <a:rPr lang="nl-NL" dirty="0"/>
              <a:t>Start: bekwaamheid aandacht, continuering risico’s</a:t>
            </a:r>
          </a:p>
          <a:p>
            <a:endParaRPr lang="nl-NL" dirty="0"/>
          </a:p>
          <a:p>
            <a:endParaRPr lang="nl-NL" dirty="0"/>
          </a:p>
          <a:p>
            <a:r>
              <a:rPr lang="nl-NL" dirty="0"/>
              <a:t>Goed </a:t>
            </a:r>
            <a:r>
              <a:rPr lang="nl-NL" dirty="0" err="1"/>
              <a:t>scholings</a:t>
            </a:r>
            <a:r>
              <a:rPr lang="nl-NL" dirty="0"/>
              <a:t> systeem bij start </a:t>
            </a:r>
          </a:p>
          <a:p>
            <a:r>
              <a:rPr lang="nl-NL" dirty="0"/>
              <a:t>Systeem van na- en bijscholing niet structureel geborgd</a:t>
            </a:r>
          </a:p>
          <a:p>
            <a:r>
              <a:rPr lang="nl-NL" dirty="0"/>
              <a:t>Ziekenhuispersoneel ondeskundig ervaren</a:t>
            </a:r>
          </a:p>
          <a:p>
            <a:endParaRPr lang="nl-NL" dirty="0"/>
          </a:p>
          <a:p>
            <a:endParaRPr lang="nl-NL" dirty="0"/>
          </a:p>
          <a:p>
            <a:r>
              <a:rPr lang="nl-NL" b="1" dirty="0"/>
              <a:t>Maatregel =&gt; opstellen veldnorm</a:t>
            </a:r>
            <a:endParaRPr lang="nl-NL" dirty="0"/>
          </a:p>
          <a:p>
            <a:r>
              <a:rPr lang="nl-NL" b="1" dirty="0"/>
              <a:t>Verantwoordelijkheid VSCA</a:t>
            </a:r>
            <a:endParaRPr lang="nl-NL" dirty="0"/>
          </a:p>
          <a:p>
            <a:endParaRPr lang="nl-NL" dirty="0"/>
          </a:p>
          <a:p>
            <a:endParaRPr lang="nl-NL" dirty="0"/>
          </a:p>
        </p:txBody>
      </p:sp>
    </p:spTree>
    <p:extLst>
      <p:ext uri="{BB962C8B-B14F-4D97-AF65-F5344CB8AC3E}">
        <p14:creationId xmlns:p14="http://schemas.microsoft.com/office/powerpoint/2010/main" val="861877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3"/>
          <a:stretch>
            <a:fillRect/>
          </a:stretch>
        </p:blipFill>
        <p:spPr>
          <a:xfrm>
            <a:off x="2483768" y="377657"/>
            <a:ext cx="3902604" cy="5456420"/>
          </a:xfrm>
          <a:prstGeom prst="rect">
            <a:avLst/>
          </a:prstGeom>
        </p:spPr>
      </p:pic>
      <p:pic>
        <p:nvPicPr>
          <p:cNvPr id="5" name="Afbeelding 4"/>
          <p:cNvPicPr>
            <a:picLocks noChangeAspect="1"/>
          </p:cNvPicPr>
          <p:nvPr/>
        </p:nvPicPr>
        <p:blipFill>
          <a:blip r:embed="rId4"/>
          <a:stretch>
            <a:fillRect/>
          </a:stretch>
        </p:blipFill>
        <p:spPr>
          <a:xfrm>
            <a:off x="6448294" y="404664"/>
            <a:ext cx="2249619" cy="3194581"/>
          </a:xfrm>
          <a:prstGeom prst="rect">
            <a:avLst/>
          </a:prstGeom>
        </p:spPr>
      </p:pic>
      <p:pic>
        <p:nvPicPr>
          <p:cNvPr id="6" name="Afbeelding 5"/>
          <p:cNvPicPr>
            <a:picLocks noChangeAspect="1"/>
          </p:cNvPicPr>
          <p:nvPr/>
        </p:nvPicPr>
        <p:blipFill>
          <a:blip r:embed="rId5"/>
          <a:stretch>
            <a:fillRect/>
          </a:stretch>
        </p:blipFill>
        <p:spPr>
          <a:xfrm>
            <a:off x="6660716" y="3501008"/>
            <a:ext cx="1975275" cy="2298391"/>
          </a:xfrm>
          <a:prstGeom prst="rect">
            <a:avLst/>
          </a:prstGeom>
        </p:spPr>
      </p:pic>
    </p:spTree>
    <p:extLst>
      <p:ext uri="{BB962C8B-B14F-4D97-AF65-F5344CB8AC3E}">
        <p14:creationId xmlns:p14="http://schemas.microsoft.com/office/powerpoint/2010/main" val="49845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3"/>
          <a:stretch>
            <a:fillRect/>
          </a:stretch>
        </p:blipFill>
        <p:spPr>
          <a:xfrm>
            <a:off x="62934" y="-401"/>
            <a:ext cx="5993796" cy="4176712"/>
          </a:xfrm>
          <a:prstGeom prst="rect">
            <a:avLst/>
          </a:prstGeom>
        </p:spPr>
      </p:pic>
      <p:pic>
        <p:nvPicPr>
          <p:cNvPr id="5" name="Afbeelding 4"/>
          <p:cNvPicPr>
            <a:picLocks noChangeAspect="1"/>
          </p:cNvPicPr>
          <p:nvPr/>
        </p:nvPicPr>
        <p:blipFill>
          <a:blip r:embed="rId4"/>
          <a:stretch>
            <a:fillRect/>
          </a:stretch>
        </p:blipFill>
        <p:spPr>
          <a:xfrm>
            <a:off x="4583113" y="2708920"/>
            <a:ext cx="4314305" cy="3220006"/>
          </a:xfrm>
          <a:prstGeom prst="rect">
            <a:avLst/>
          </a:prstGeom>
        </p:spPr>
      </p:pic>
      <p:pic>
        <p:nvPicPr>
          <p:cNvPr id="3" name="Afbeelding 2"/>
          <p:cNvPicPr>
            <a:picLocks noChangeAspect="1"/>
          </p:cNvPicPr>
          <p:nvPr/>
        </p:nvPicPr>
        <p:blipFill>
          <a:blip r:embed="rId5"/>
          <a:stretch>
            <a:fillRect/>
          </a:stretch>
        </p:blipFill>
        <p:spPr>
          <a:xfrm>
            <a:off x="456843" y="1484207"/>
            <a:ext cx="8230313" cy="3889585"/>
          </a:xfrm>
          <a:prstGeom prst="rect">
            <a:avLst/>
          </a:prstGeom>
        </p:spPr>
      </p:pic>
    </p:spTree>
    <p:extLst>
      <p:ext uri="{BB962C8B-B14F-4D97-AF65-F5344CB8AC3E}">
        <p14:creationId xmlns:p14="http://schemas.microsoft.com/office/powerpoint/2010/main" val="206300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Uitdagingen </a:t>
            </a:r>
            <a:r>
              <a:rPr lang="nl-NL" dirty="0" err="1"/>
              <a:t>mbt</a:t>
            </a:r>
            <a:r>
              <a:rPr lang="nl-NL" dirty="0"/>
              <a:t> kwaliteit van zorg en onderwijs</a:t>
            </a:r>
          </a:p>
        </p:txBody>
      </p:sp>
      <p:sp>
        <p:nvSpPr>
          <p:cNvPr id="5" name="Tijdelijke aanduiding voor inhoud 4"/>
          <p:cNvSpPr>
            <a:spLocks noGrp="1"/>
          </p:cNvSpPr>
          <p:nvPr>
            <p:ph idx="1"/>
          </p:nvPr>
        </p:nvSpPr>
        <p:spPr/>
        <p:txBody>
          <a:bodyPr/>
          <a:lstStyle/>
          <a:p>
            <a:r>
              <a:rPr lang="nl-NL" dirty="0"/>
              <a:t>Verschillen in medische protocollen (handelingsschema’s) en trainingsprogramma's tussen de 4 thuis </a:t>
            </a:r>
            <a:r>
              <a:rPr lang="nl-NL" dirty="0" err="1"/>
              <a:t>beademings</a:t>
            </a:r>
            <a:r>
              <a:rPr lang="nl-NL" dirty="0"/>
              <a:t> </a:t>
            </a:r>
            <a:r>
              <a:rPr lang="nl-NL" dirty="0" err="1"/>
              <a:t>centra’s</a:t>
            </a:r>
            <a:endParaRPr lang="nl-NL" dirty="0"/>
          </a:p>
          <a:p>
            <a:r>
              <a:rPr lang="nl-NL" dirty="0"/>
              <a:t>Breed scala aan zorgverleners: zowel medisch als niet-medisch geschoold (familie, vrienden, onderwijzers, maatschappelijk werkers)</a:t>
            </a:r>
          </a:p>
          <a:p>
            <a:r>
              <a:rPr lang="nl-NL" dirty="0"/>
              <a:t>Groot aantal personen dat training nodig heeft</a:t>
            </a:r>
          </a:p>
          <a:p>
            <a:endParaRPr lang="nl-NL" dirty="0"/>
          </a:p>
        </p:txBody>
      </p:sp>
    </p:spTree>
    <p:extLst>
      <p:ext uri="{BB962C8B-B14F-4D97-AF65-F5344CB8AC3E}">
        <p14:creationId xmlns:p14="http://schemas.microsoft.com/office/powerpoint/2010/main" val="62885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620688"/>
            <a:ext cx="8229600" cy="1143000"/>
          </a:xfrm>
          <a:solidFill>
            <a:schemeClr val="bg1"/>
          </a:solidFill>
          <a:ln>
            <a:noFill/>
          </a:ln>
        </p:spPr>
        <p:txBody>
          <a:bodyPr>
            <a:normAutofit/>
          </a:bodyPr>
          <a:lstStyle/>
          <a:p>
            <a:r>
              <a:rPr lang="nl-NL" dirty="0"/>
              <a:t>De totstandkoming van het educatieve programma</a:t>
            </a:r>
          </a:p>
        </p:txBody>
      </p:sp>
      <p:sp>
        <p:nvSpPr>
          <p:cNvPr id="3" name="Tijdelijke aanduiding voor inhoud 2"/>
          <p:cNvSpPr>
            <a:spLocks noGrp="1"/>
          </p:cNvSpPr>
          <p:nvPr>
            <p:ph idx="1"/>
          </p:nvPr>
        </p:nvSpPr>
        <p:spPr>
          <a:xfrm>
            <a:off x="467544" y="2204867"/>
            <a:ext cx="8424936" cy="4209332"/>
          </a:xfrm>
        </p:spPr>
        <p:txBody>
          <a:bodyPr>
            <a:normAutofit/>
          </a:bodyPr>
          <a:lstStyle/>
          <a:p>
            <a:r>
              <a:rPr lang="nl-NL" sz="2800" dirty="0"/>
              <a:t>Geïnitieerd en ontwikkeld door </a:t>
            </a:r>
            <a:r>
              <a:rPr lang="nl-NL" sz="2800" dirty="0" err="1"/>
              <a:t>thuisbeademings</a:t>
            </a:r>
            <a:r>
              <a:rPr lang="nl-NL" sz="2800" dirty="0"/>
              <a:t> verpleegkundige </a:t>
            </a:r>
          </a:p>
          <a:p>
            <a:r>
              <a:rPr lang="nl-NL" sz="2800" dirty="0"/>
              <a:t>Nationaal akkoord over samenwerking</a:t>
            </a:r>
          </a:p>
          <a:p>
            <a:r>
              <a:rPr lang="nl-NL" sz="2800" dirty="0"/>
              <a:t>Nationaal akkoord over de inhoud van de zorg</a:t>
            </a:r>
          </a:p>
          <a:p>
            <a:r>
              <a:rPr lang="nl-NL" sz="2800" dirty="0"/>
              <a:t>Feedback op inhoud van: </a:t>
            </a:r>
            <a:r>
              <a:rPr lang="nl-NL" sz="2800" dirty="0" err="1"/>
              <a:t>Thuisbeademings</a:t>
            </a:r>
            <a:r>
              <a:rPr lang="nl-NL" sz="2800" dirty="0"/>
              <a:t> Artsen verpleegkundige, mantelzorgers zorgverleners en </a:t>
            </a:r>
            <a:r>
              <a:rPr lang="nl-NL" sz="2800" dirty="0" err="1"/>
              <a:t>patienten</a:t>
            </a:r>
            <a:r>
              <a:rPr lang="nl-NL" sz="2800" dirty="0"/>
              <a:t> </a:t>
            </a:r>
          </a:p>
          <a:p>
            <a:r>
              <a:rPr lang="nl-NL" sz="2800" dirty="0"/>
              <a:t>Een online e-</a:t>
            </a:r>
            <a:r>
              <a:rPr lang="nl-NL" sz="2800" dirty="0" err="1"/>
              <a:t>learning</a:t>
            </a:r>
            <a:r>
              <a:rPr lang="nl-NL" sz="2800" dirty="0"/>
              <a:t> platform bouwen</a:t>
            </a:r>
            <a:endParaRPr lang="nl-NL" dirty="0"/>
          </a:p>
          <a:p>
            <a:endParaRPr lang="nl-NL" dirty="0"/>
          </a:p>
        </p:txBody>
      </p:sp>
    </p:spTree>
    <p:extLst>
      <p:ext uri="{BB962C8B-B14F-4D97-AF65-F5344CB8AC3E}">
        <p14:creationId xmlns:p14="http://schemas.microsoft.com/office/powerpoint/2010/main" val="2649837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solidFill>
        </p:spPr>
        <p:txBody>
          <a:bodyPr>
            <a:normAutofit/>
          </a:bodyPr>
          <a:lstStyle/>
          <a:p>
            <a:r>
              <a:rPr lang="nl-NL" dirty="0"/>
              <a:t>Curriculum wiel </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69740" y="1491212"/>
            <a:ext cx="6826746" cy="457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3379519" y="2832399"/>
            <a:ext cx="886781" cy="461665"/>
          </a:xfrm>
          <a:prstGeom prst="rect">
            <a:avLst/>
          </a:prstGeom>
          <a:noFill/>
        </p:spPr>
        <p:txBody>
          <a:bodyPr wrap="none" rtlCol="0">
            <a:spAutoFit/>
          </a:bodyPr>
          <a:lstStyle/>
          <a:p>
            <a:r>
              <a:rPr lang="nl-NL" sz="2400" dirty="0">
                <a:solidFill>
                  <a:schemeClr val="bg1"/>
                </a:solidFill>
              </a:rPr>
              <a:t>visie </a:t>
            </a:r>
          </a:p>
        </p:txBody>
      </p:sp>
      <p:sp>
        <p:nvSpPr>
          <p:cNvPr id="6" name="Rechthoek 5"/>
          <p:cNvSpPr/>
          <p:nvPr/>
        </p:nvSpPr>
        <p:spPr>
          <a:xfrm>
            <a:off x="5322992" y="1573783"/>
            <a:ext cx="2232248" cy="1077218"/>
          </a:xfrm>
          <a:prstGeom prst="rect">
            <a:avLst/>
          </a:prstGeom>
        </p:spPr>
        <p:txBody>
          <a:bodyPr wrap="square">
            <a:spAutoFit/>
          </a:bodyPr>
          <a:lstStyle/>
          <a:p>
            <a:pPr algn="ctr"/>
            <a:r>
              <a:rPr lang="nl-NL" sz="2400" dirty="0"/>
              <a:t>  </a:t>
            </a:r>
            <a:r>
              <a:rPr lang="nl-NL" sz="2000" dirty="0"/>
              <a:t>Competenties</a:t>
            </a:r>
          </a:p>
          <a:p>
            <a:pPr algn="ctr"/>
            <a:r>
              <a:rPr lang="nl-NL" sz="2000" dirty="0"/>
              <a:t>En</a:t>
            </a:r>
          </a:p>
          <a:p>
            <a:pPr algn="ctr"/>
            <a:r>
              <a:rPr lang="nl-NL" sz="2000" dirty="0"/>
              <a:t>doelstellingen</a:t>
            </a:r>
          </a:p>
        </p:txBody>
      </p:sp>
      <p:sp>
        <p:nvSpPr>
          <p:cNvPr id="7" name="Tekstvak 6"/>
          <p:cNvSpPr txBox="1"/>
          <p:nvPr/>
        </p:nvSpPr>
        <p:spPr>
          <a:xfrm>
            <a:off x="5815467" y="4778050"/>
            <a:ext cx="2646252" cy="1323439"/>
          </a:xfrm>
          <a:prstGeom prst="rect">
            <a:avLst/>
          </a:prstGeom>
          <a:noFill/>
        </p:spPr>
        <p:txBody>
          <a:bodyPr wrap="square" rtlCol="0">
            <a:spAutoFit/>
          </a:bodyPr>
          <a:lstStyle/>
          <a:p>
            <a:r>
              <a:rPr lang="nl-NL" sz="2000" dirty="0"/>
              <a:t>toetsen &amp;</a:t>
            </a:r>
          </a:p>
          <a:p>
            <a:r>
              <a:rPr lang="nl-NL" sz="2000" dirty="0"/>
              <a:t>beoordelen</a:t>
            </a:r>
          </a:p>
          <a:p>
            <a:r>
              <a:rPr lang="nl-NL" sz="2000" dirty="0"/>
              <a:t>kennis </a:t>
            </a:r>
          </a:p>
          <a:p>
            <a:r>
              <a:rPr lang="nl-NL" sz="2000" dirty="0"/>
              <a:t>vaardigheden</a:t>
            </a:r>
          </a:p>
        </p:txBody>
      </p:sp>
      <p:sp>
        <p:nvSpPr>
          <p:cNvPr id="8" name="Tekstvak 7"/>
          <p:cNvSpPr txBox="1"/>
          <p:nvPr/>
        </p:nvSpPr>
        <p:spPr>
          <a:xfrm>
            <a:off x="1619671" y="4741693"/>
            <a:ext cx="2334215" cy="1323439"/>
          </a:xfrm>
          <a:prstGeom prst="rect">
            <a:avLst/>
          </a:prstGeom>
          <a:noFill/>
        </p:spPr>
        <p:txBody>
          <a:bodyPr wrap="square" rtlCol="0">
            <a:spAutoFit/>
          </a:bodyPr>
          <a:lstStyle/>
          <a:p>
            <a:r>
              <a:rPr lang="nl-NL" sz="2000" dirty="0"/>
              <a:t>e-</a:t>
            </a:r>
            <a:r>
              <a:rPr lang="nl-NL" sz="2000" dirty="0" err="1"/>
              <a:t>learning</a:t>
            </a:r>
            <a:endParaRPr lang="nl-NL" sz="2000" dirty="0"/>
          </a:p>
          <a:p>
            <a:r>
              <a:rPr lang="nl-NL" sz="2000" dirty="0"/>
              <a:t>readers</a:t>
            </a:r>
          </a:p>
          <a:p>
            <a:r>
              <a:rPr lang="nl-NL" sz="2000" dirty="0"/>
              <a:t>protocols training vaardigheden </a:t>
            </a:r>
          </a:p>
        </p:txBody>
      </p:sp>
      <p:sp>
        <p:nvSpPr>
          <p:cNvPr id="9" name="Tekstvak 8"/>
          <p:cNvSpPr txBox="1"/>
          <p:nvPr/>
        </p:nvSpPr>
        <p:spPr>
          <a:xfrm>
            <a:off x="1755441" y="1672512"/>
            <a:ext cx="3126305" cy="1015663"/>
          </a:xfrm>
          <a:prstGeom prst="rect">
            <a:avLst/>
          </a:prstGeom>
          <a:noFill/>
        </p:spPr>
        <p:txBody>
          <a:bodyPr wrap="square" rtlCol="0">
            <a:spAutoFit/>
          </a:bodyPr>
          <a:lstStyle/>
          <a:p>
            <a:r>
              <a:rPr lang="nl-NL" sz="2000" dirty="0"/>
              <a:t>Gemeen-</a:t>
            </a:r>
          </a:p>
          <a:p>
            <a:r>
              <a:rPr lang="nl-NL" sz="2000" dirty="0"/>
              <a:t>schappelijke </a:t>
            </a:r>
          </a:p>
          <a:p>
            <a:r>
              <a:rPr lang="nl-NL" sz="2000" dirty="0"/>
              <a:t>visie</a:t>
            </a:r>
          </a:p>
        </p:txBody>
      </p:sp>
      <p:sp>
        <p:nvSpPr>
          <p:cNvPr id="10" name="Tekstvak 9"/>
          <p:cNvSpPr txBox="1"/>
          <p:nvPr/>
        </p:nvSpPr>
        <p:spPr>
          <a:xfrm>
            <a:off x="4716016" y="2733572"/>
            <a:ext cx="2016224" cy="830997"/>
          </a:xfrm>
          <a:prstGeom prst="rect">
            <a:avLst/>
          </a:prstGeom>
          <a:noFill/>
        </p:spPr>
        <p:txBody>
          <a:bodyPr wrap="square" rtlCol="0">
            <a:spAutoFit/>
          </a:bodyPr>
          <a:lstStyle/>
          <a:p>
            <a:r>
              <a:rPr lang="nl-NL" sz="2400" dirty="0">
                <a:solidFill>
                  <a:schemeClr val="bg1"/>
                </a:solidFill>
              </a:rPr>
              <a:t>Competentie profiel</a:t>
            </a:r>
          </a:p>
        </p:txBody>
      </p:sp>
      <p:sp>
        <p:nvSpPr>
          <p:cNvPr id="11" name="Tekstvak 10"/>
          <p:cNvSpPr txBox="1"/>
          <p:nvPr/>
        </p:nvSpPr>
        <p:spPr>
          <a:xfrm>
            <a:off x="4716016" y="4096090"/>
            <a:ext cx="2076632" cy="830997"/>
          </a:xfrm>
          <a:prstGeom prst="rect">
            <a:avLst/>
          </a:prstGeom>
          <a:noFill/>
        </p:spPr>
        <p:txBody>
          <a:bodyPr wrap="square" rtlCol="0">
            <a:spAutoFit/>
          </a:bodyPr>
          <a:lstStyle/>
          <a:p>
            <a:r>
              <a:rPr lang="nl-NL" sz="2400" dirty="0">
                <a:solidFill>
                  <a:schemeClr val="bg1"/>
                </a:solidFill>
              </a:rPr>
              <a:t>Toetsing en beoordeling</a:t>
            </a:r>
          </a:p>
        </p:txBody>
      </p:sp>
      <p:sp>
        <p:nvSpPr>
          <p:cNvPr id="12" name="Tekstvak 11"/>
          <p:cNvSpPr txBox="1"/>
          <p:nvPr/>
        </p:nvSpPr>
        <p:spPr>
          <a:xfrm>
            <a:off x="2787016" y="3961155"/>
            <a:ext cx="1768789" cy="1200329"/>
          </a:xfrm>
          <a:prstGeom prst="rect">
            <a:avLst/>
          </a:prstGeom>
          <a:noFill/>
        </p:spPr>
        <p:txBody>
          <a:bodyPr wrap="square" rtlCol="0">
            <a:spAutoFit/>
          </a:bodyPr>
          <a:lstStyle/>
          <a:p>
            <a:r>
              <a:rPr lang="nl-NL" sz="2400" dirty="0" err="1">
                <a:solidFill>
                  <a:schemeClr val="bg1"/>
                </a:solidFill>
              </a:rPr>
              <a:t>Opleidings</a:t>
            </a:r>
            <a:r>
              <a:rPr lang="nl-NL" sz="2400" dirty="0">
                <a:solidFill>
                  <a:schemeClr val="bg1"/>
                </a:solidFill>
              </a:rPr>
              <a:t> programma</a:t>
            </a:r>
          </a:p>
          <a:p>
            <a:r>
              <a:rPr lang="nl-NL" sz="2400" dirty="0">
                <a:solidFill>
                  <a:schemeClr val="bg1"/>
                </a:solidFill>
              </a:rPr>
              <a:t>   E </a:t>
            </a:r>
            <a:r>
              <a:rPr lang="nl-NL" sz="2400" dirty="0" err="1">
                <a:solidFill>
                  <a:schemeClr val="bg1"/>
                </a:solidFill>
              </a:rPr>
              <a:t>learning</a:t>
            </a:r>
            <a:endParaRPr lang="nl-NL" sz="2400" dirty="0">
              <a:solidFill>
                <a:schemeClr val="bg1"/>
              </a:solidFill>
            </a:endParaRPr>
          </a:p>
        </p:txBody>
      </p:sp>
    </p:spTree>
    <p:extLst>
      <p:ext uri="{BB962C8B-B14F-4D97-AF65-F5344CB8AC3E}">
        <p14:creationId xmlns:p14="http://schemas.microsoft.com/office/powerpoint/2010/main" val="1574093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29816"/>
            <a:ext cx="8229600" cy="1143000"/>
          </a:xfrm>
          <a:solidFill>
            <a:schemeClr val="bg1"/>
          </a:solidFill>
        </p:spPr>
        <p:txBody>
          <a:bodyPr>
            <a:normAutofit/>
          </a:bodyPr>
          <a:lstStyle/>
          <a:p>
            <a:r>
              <a:rPr lang="nl-NL" dirty="0" err="1"/>
              <a:t>Blended</a:t>
            </a:r>
            <a:r>
              <a:rPr lang="nl-NL" dirty="0"/>
              <a:t> Learning</a:t>
            </a:r>
          </a:p>
        </p:txBody>
      </p:sp>
      <p:graphicFrame>
        <p:nvGraphicFramePr>
          <p:cNvPr id="4" name="Tijdelijke aanduiding voor inhoud 3"/>
          <p:cNvGraphicFramePr>
            <a:graphicFrameLocks noGrp="1"/>
          </p:cNvGraphicFramePr>
          <p:nvPr>
            <p:ph idx="1"/>
            <p:extLst>
              <p:ext uri="{D42A27DB-BD31-4B8C-83A1-F6EECF244321}">
                <p14:modId xmlns:p14="http://schemas.microsoft.com/office/powerpoint/2010/main" val="2325642832"/>
              </p:ext>
            </p:extLst>
          </p:nvPr>
        </p:nvGraphicFramePr>
        <p:xfrm>
          <a:off x="486461" y="1844824"/>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4170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www.ctbscholing.nl</a:t>
            </a:r>
          </a:p>
        </p:txBody>
      </p:sp>
      <p:pic>
        <p:nvPicPr>
          <p:cNvPr id="4" name="Tijdelijke aanduiding voor inhoud 3"/>
          <p:cNvPicPr>
            <a:picLocks noGrp="1" noChangeAspect="1"/>
          </p:cNvPicPr>
          <p:nvPr>
            <p:ph idx="1"/>
          </p:nvPr>
        </p:nvPicPr>
        <p:blipFill>
          <a:blip r:embed="rId3"/>
          <a:stretch>
            <a:fillRect/>
          </a:stretch>
        </p:blipFill>
        <p:spPr>
          <a:xfrm>
            <a:off x="471609" y="1556792"/>
            <a:ext cx="8229600" cy="3224862"/>
          </a:xfrm>
          <a:prstGeom prst="rect">
            <a:avLst/>
          </a:prstGeom>
        </p:spPr>
      </p:pic>
      <p:sp>
        <p:nvSpPr>
          <p:cNvPr id="5" name="Tekstvak 4"/>
          <p:cNvSpPr txBox="1"/>
          <p:nvPr/>
        </p:nvSpPr>
        <p:spPr>
          <a:xfrm>
            <a:off x="468313" y="4869160"/>
            <a:ext cx="8229600" cy="461665"/>
          </a:xfrm>
          <a:prstGeom prst="rect">
            <a:avLst/>
          </a:prstGeom>
          <a:noFill/>
        </p:spPr>
        <p:txBody>
          <a:bodyPr wrap="square" rtlCol="0">
            <a:spAutoFit/>
          </a:bodyPr>
          <a:lstStyle/>
          <a:p>
            <a:r>
              <a:rPr lang="nl-NL" sz="2400" dirty="0"/>
              <a:t> </a:t>
            </a:r>
          </a:p>
        </p:txBody>
      </p:sp>
    </p:spTree>
    <p:extLst>
      <p:ext uri="{BB962C8B-B14F-4D97-AF65-F5344CB8AC3E}">
        <p14:creationId xmlns:p14="http://schemas.microsoft.com/office/powerpoint/2010/main" val="1433823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altLang="nl-NL" dirty="0" err="1">
                <a:solidFill>
                  <a:srgbClr val="004289"/>
                </a:solidFill>
                <a:latin typeface="TheSansOffice LF"/>
              </a:rPr>
              <a:t>Leeroutes</a:t>
            </a:r>
            <a:endParaRPr lang="nl-NL" dirty="0"/>
          </a:p>
        </p:txBody>
      </p:sp>
      <p:pic>
        <p:nvPicPr>
          <p:cNvPr id="4" name="Tijdelijke aanduiding voor inhoud 3"/>
          <p:cNvPicPr>
            <a:picLocks noGrp="1" noChangeAspect="1"/>
          </p:cNvPicPr>
          <p:nvPr>
            <p:ph idx="1"/>
          </p:nvPr>
        </p:nvPicPr>
        <p:blipFill>
          <a:blip r:embed="rId3"/>
          <a:stretch>
            <a:fillRect/>
          </a:stretch>
        </p:blipFill>
        <p:spPr>
          <a:xfrm>
            <a:off x="251520" y="1772816"/>
            <a:ext cx="3485714" cy="3400000"/>
          </a:xfrm>
          <a:prstGeom prst="rect">
            <a:avLst/>
          </a:prstGeom>
        </p:spPr>
      </p:pic>
      <p:sp>
        <p:nvSpPr>
          <p:cNvPr id="7" name="Tekstvak 6"/>
          <p:cNvSpPr txBox="1"/>
          <p:nvPr/>
        </p:nvSpPr>
        <p:spPr>
          <a:xfrm>
            <a:off x="3727914" y="2125961"/>
            <a:ext cx="5328592" cy="3785652"/>
          </a:xfrm>
          <a:prstGeom prst="rect">
            <a:avLst/>
          </a:prstGeom>
          <a:noFill/>
        </p:spPr>
        <p:txBody>
          <a:bodyPr wrap="square" rtlCol="0">
            <a:spAutoFit/>
          </a:bodyPr>
          <a:lstStyle/>
          <a:p>
            <a:pPr marL="342900" indent="-342900">
              <a:buFont typeface="Arial" panose="020B0604020202020204" pitchFamily="34" charset="0"/>
              <a:buChar char="•"/>
            </a:pPr>
            <a:r>
              <a:rPr lang="nl-NL" sz="2400" dirty="0" err="1"/>
              <a:t>Airstacken</a:t>
            </a:r>
            <a:endParaRPr lang="nl-NL" sz="2400" dirty="0"/>
          </a:p>
          <a:p>
            <a:pPr marL="342900" indent="-342900">
              <a:buFont typeface="Arial" panose="020B0604020202020204" pitchFamily="34" charset="0"/>
              <a:buChar char="•"/>
            </a:pPr>
            <a:r>
              <a:rPr lang="nl-NL" sz="2400" dirty="0"/>
              <a:t>Hoestmachine non invasief</a:t>
            </a:r>
          </a:p>
          <a:p>
            <a:pPr marL="342900" indent="-342900">
              <a:buFont typeface="Arial" panose="020B0604020202020204" pitchFamily="34" charset="0"/>
              <a:buChar char="•"/>
            </a:pPr>
            <a:r>
              <a:rPr lang="nl-NL" sz="2400" dirty="0"/>
              <a:t>Hoestmachine invasief</a:t>
            </a:r>
          </a:p>
          <a:p>
            <a:pPr marL="342900" indent="-342900">
              <a:buFont typeface="Arial" panose="020B0604020202020204" pitchFamily="34" charset="0"/>
              <a:buChar char="•"/>
            </a:pPr>
            <a:r>
              <a:rPr lang="nl-NL" sz="2400" dirty="0"/>
              <a:t>Maskerbeademing</a:t>
            </a:r>
          </a:p>
          <a:p>
            <a:pPr marL="342900" indent="-342900">
              <a:buFont typeface="Arial" panose="020B0604020202020204" pitchFamily="34" charset="0"/>
              <a:buChar char="•"/>
            </a:pPr>
            <a:r>
              <a:rPr lang="nl-NL" sz="2400" dirty="0" err="1"/>
              <a:t>Tracheostomale</a:t>
            </a:r>
            <a:r>
              <a:rPr lang="nl-NL" sz="2400" dirty="0"/>
              <a:t> beademing</a:t>
            </a:r>
          </a:p>
          <a:p>
            <a:pPr marL="342900" indent="-342900">
              <a:buFont typeface="Arial" panose="020B0604020202020204" pitchFamily="34" charset="0"/>
              <a:buChar char="•"/>
            </a:pPr>
            <a:r>
              <a:rPr lang="nl-NL" sz="2400" dirty="0">
                <a:solidFill>
                  <a:srgbClr val="FF0000"/>
                </a:solidFill>
              </a:rPr>
              <a:t>Maskerbeademing complex</a:t>
            </a:r>
          </a:p>
          <a:p>
            <a:pPr marL="342900" indent="-342900">
              <a:buFont typeface="Arial" panose="020B0604020202020204" pitchFamily="34" charset="0"/>
              <a:buChar char="•"/>
            </a:pPr>
            <a:r>
              <a:rPr lang="nl-NL" sz="2400" dirty="0">
                <a:solidFill>
                  <a:srgbClr val="FF0000"/>
                </a:solidFill>
              </a:rPr>
              <a:t>Chronische beademing</a:t>
            </a:r>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endParaRPr lang="nl-NL" sz="2400" dirty="0"/>
          </a:p>
        </p:txBody>
      </p:sp>
    </p:spTree>
    <p:extLst>
      <p:ext uri="{BB962C8B-B14F-4D97-AF65-F5344CB8AC3E}">
        <p14:creationId xmlns:p14="http://schemas.microsoft.com/office/powerpoint/2010/main" val="172649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4" name="Tijdelijke aanduiding voor inhoud 3"/>
          <p:cNvPicPr>
            <a:picLocks noGrp="1" noChangeAspect="1"/>
          </p:cNvPicPr>
          <p:nvPr>
            <p:ph idx="1"/>
          </p:nvPr>
        </p:nvPicPr>
        <p:blipFill>
          <a:blip r:embed="rId2"/>
          <a:stretch>
            <a:fillRect/>
          </a:stretch>
        </p:blipFill>
        <p:spPr>
          <a:xfrm>
            <a:off x="2223782" y="260351"/>
            <a:ext cx="4718662" cy="5525951"/>
          </a:xfrm>
          <a:prstGeom prst="rect">
            <a:avLst/>
          </a:prstGeom>
        </p:spPr>
      </p:pic>
      <p:sp>
        <p:nvSpPr>
          <p:cNvPr id="3" name="Tekstvak 2"/>
          <p:cNvSpPr txBox="1"/>
          <p:nvPr/>
        </p:nvSpPr>
        <p:spPr>
          <a:xfrm>
            <a:off x="2223782" y="854"/>
            <a:ext cx="1316386" cy="830997"/>
          </a:xfrm>
          <a:prstGeom prst="rect">
            <a:avLst/>
          </a:prstGeom>
          <a:noFill/>
        </p:spPr>
        <p:txBody>
          <a:bodyPr wrap="none" rtlCol="0">
            <a:spAutoFit/>
          </a:bodyPr>
          <a:lstStyle/>
          <a:p>
            <a:r>
              <a:rPr lang="nl-NL" sz="2400" dirty="0"/>
              <a:t>10-2021</a:t>
            </a:r>
          </a:p>
          <a:p>
            <a:endParaRPr lang="nl-NL" sz="2400" dirty="0"/>
          </a:p>
        </p:txBody>
      </p:sp>
      <p:sp>
        <p:nvSpPr>
          <p:cNvPr id="6" name="Tekstvak 5"/>
          <p:cNvSpPr txBox="1"/>
          <p:nvPr/>
        </p:nvSpPr>
        <p:spPr>
          <a:xfrm>
            <a:off x="0" y="5664845"/>
            <a:ext cx="4932040" cy="830997"/>
          </a:xfrm>
          <a:prstGeom prst="rect">
            <a:avLst/>
          </a:prstGeom>
          <a:noFill/>
        </p:spPr>
        <p:txBody>
          <a:bodyPr wrap="square" rtlCol="0">
            <a:spAutoFit/>
          </a:bodyPr>
          <a:lstStyle/>
          <a:p>
            <a:r>
              <a:rPr lang="nl-NL" sz="2400" dirty="0"/>
              <a:t>13267 deelnemers 06-10-2022</a:t>
            </a:r>
          </a:p>
          <a:p>
            <a:endParaRPr lang="nl-NL" sz="2400" dirty="0"/>
          </a:p>
        </p:txBody>
      </p:sp>
    </p:spTree>
    <p:extLst>
      <p:ext uri="{BB962C8B-B14F-4D97-AF65-F5344CB8AC3E}">
        <p14:creationId xmlns:p14="http://schemas.microsoft.com/office/powerpoint/2010/main" val="4128953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Ontwikkeling door de jaren heen.</a:t>
            </a:r>
          </a:p>
        </p:txBody>
      </p:sp>
      <p:sp>
        <p:nvSpPr>
          <p:cNvPr id="3" name="Tijdelijke aanduiding voor inhoud 2"/>
          <p:cNvSpPr>
            <a:spLocks noGrp="1"/>
          </p:cNvSpPr>
          <p:nvPr>
            <p:ph idx="1"/>
          </p:nvPr>
        </p:nvSpPr>
        <p:spPr/>
        <p:txBody>
          <a:bodyPr>
            <a:normAutofit/>
          </a:bodyPr>
          <a:lstStyle/>
          <a:p>
            <a:pPr marL="0" indent="0">
              <a:buNone/>
            </a:pPr>
            <a:r>
              <a:rPr lang="nl-NL" dirty="0"/>
              <a:t>Polio epidemie</a:t>
            </a:r>
          </a:p>
          <a:p>
            <a:pPr marL="0" indent="0">
              <a:buNone/>
            </a:pPr>
            <a:r>
              <a:rPr lang="nl-NL" dirty="0"/>
              <a:t>     </a:t>
            </a:r>
          </a:p>
        </p:txBody>
      </p:sp>
      <p:sp>
        <p:nvSpPr>
          <p:cNvPr id="4" name="Tekstvak 3"/>
          <p:cNvSpPr txBox="1"/>
          <p:nvPr/>
        </p:nvSpPr>
        <p:spPr>
          <a:xfrm>
            <a:off x="5652120" y="5674205"/>
            <a:ext cx="3396764" cy="307777"/>
          </a:xfrm>
          <a:prstGeom prst="rect">
            <a:avLst/>
          </a:prstGeom>
          <a:noFill/>
        </p:spPr>
        <p:txBody>
          <a:bodyPr wrap="none" rtlCol="0">
            <a:spAutoFit/>
          </a:bodyPr>
          <a:lstStyle/>
          <a:p>
            <a:r>
              <a:rPr lang="nl-NL" sz="1400" dirty="0" err="1"/>
              <a:t>Ned</a:t>
            </a:r>
            <a:r>
              <a:rPr lang="nl-NL" sz="1400" dirty="0"/>
              <a:t> </a:t>
            </a:r>
            <a:r>
              <a:rPr lang="nl-NL" sz="1400" dirty="0" err="1"/>
              <a:t>Tijdschr</a:t>
            </a:r>
            <a:r>
              <a:rPr lang="nl-NL" sz="1400" dirty="0"/>
              <a:t> </a:t>
            </a:r>
            <a:r>
              <a:rPr lang="nl-NL" sz="1400" dirty="0" err="1"/>
              <a:t>Geneeskd</a:t>
            </a:r>
            <a:r>
              <a:rPr lang="nl-NL" sz="1400" dirty="0"/>
              <a:t>. 2006;150:444-9</a:t>
            </a:r>
          </a:p>
        </p:txBody>
      </p:sp>
      <p:pic>
        <p:nvPicPr>
          <p:cNvPr id="5" name="Afbeelding 4"/>
          <p:cNvPicPr>
            <a:picLocks noChangeAspect="1"/>
          </p:cNvPicPr>
          <p:nvPr/>
        </p:nvPicPr>
        <p:blipFill>
          <a:blip r:embed="rId3"/>
          <a:stretch>
            <a:fillRect/>
          </a:stretch>
        </p:blipFill>
        <p:spPr>
          <a:xfrm>
            <a:off x="1450765" y="2189468"/>
            <a:ext cx="6264696" cy="3484737"/>
          </a:xfrm>
          <a:prstGeom prst="rect">
            <a:avLst/>
          </a:prstGeom>
        </p:spPr>
      </p:pic>
      <p:pic>
        <p:nvPicPr>
          <p:cNvPr id="9" name="Afbeelding 8"/>
          <p:cNvPicPr>
            <a:picLocks noChangeAspect="1"/>
          </p:cNvPicPr>
          <p:nvPr/>
        </p:nvPicPr>
        <p:blipFill>
          <a:blip r:embed="rId4"/>
          <a:stretch>
            <a:fillRect/>
          </a:stretch>
        </p:blipFill>
        <p:spPr>
          <a:xfrm>
            <a:off x="74685" y="2062925"/>
            <a:ext cx="4262155" cy="3008580"/>
          </a:xfrm>
          <a:prstGeom prst="rect">
            <a:avLst/>
          </a:prstGeom>
        </p:spPr>
      </p:pic>
      <p:pic>
        <p:nvPicPr>
          <p:cNvPr id="10" name="Afbeelding 9"/>
          <p:cNvPicPr>
            <a:picLocks noChangeAspect="1"/>
          </p:cNvPicPr>
          <p:nvPr/>
        </p:nvPicPr>
        <p:blipFill>
          <a:blip r:embed="rId5"/>
          <a:stretch>
            <a:fillRect/>
          </a:stretch>
        </p:blipFill>
        <p:spPr>
          <a:xfrm>
            <a:off x="4593801" y="1853722"/>
            <a:ext cx="3779728" cy="2871421"/>
          </a:xfrm>
          <a:prstGeom prst="rect">
            <a:avLst/>
          </a:prstGeom>
        </p:spPr>
      </p:pic>
      <p:pic>
        <p:nvPicPr>
          <p:cNvPr id="8" name="Afbeelding 7"/>
          <p:cNvPicPr>
            <a:picLocks noChangeAspect="1"/>
          </p:cNvPicPr>
          <p:nvPr/>
        </p:nvPicPr>
        <p:blipFill>
          <a:blip r:embed="rId6"/>
          <a:stretch>
            <a:fillRect/>
          </a:stretch>
        </p:blipFill>
        <p:spPr>
          <a:xfrm>
            <a:off x="3322427" y="3996140"/>
            <a:ext cx="2028825" cy="2257425"/>
          </a:xfrm>
          <a:prstGeom prst="rect">
            <a:avLst/>
          </a:prstGeom>
        </p:spPr>
      </p:pic>
      <p:pic>
        <p:nvPicPr>
          <p:cNvPr id="7" name="Afbeelding 6"/>
          <p:cNvPicPr>
            <a:picLocks noChangeAspect="1"/>
          </p:cNvPicPr>
          <p:nvPr/>
        </p:nvPicPr>
        <p:blipFill>
          <a:blip r:embed="rId7"/>
          <a:stretch>
            <a:fillRect/>
          </a:stretch>
        </p:blipFill>
        <p:spPr>
          <a:xfrm>
            <a:off x="909077" y="3872449"/>
            <a:ext cx="2066925" cy="2209800"/>
          </a:xfrm>
          <a:prstGeom prst="rect">
            <a:avLst/>
          </a:prstGeom>
        </p:spPr>
      </p:pic>
      <p:pic>
        <p:nvPicPr>
          <p:cNvPr id="6" name="Afbeelding 5"/>
          <p:cNvPicPr>
            <a:picLocks noChangeAspect="1"/>
          </p:cNvPicPr>
          <p:nvPr/>
        </p:nvPicPr>
        <p:blipFill>
          <a:blip r:embed="rId8"/>
          <a:stretch>
            <a:fillRect/>
          </a:stretch>
        </p:blipFill>
        <p:spPr>
          <a:xfrm>
            <a:off x="6737526" y="3567215"/>
            <a:ext cx="2133600" cy="2143125"/>
          </a:xfrm>
          <a:prstGeom prst="rect">
            <a:avLst/>
          </a:prstGeom>
        </p:spPr>
      </p:pic>
    </p:spTree>
    <p:extLst>
      <p:ext uri="{BB962C8B-B14F-4D97-AF65-F5344CB8AC3E}">
        <p14:creationId xmlns:p14="http://schemas.microsoft.com/office/powerpoint/2010/main" val="65511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ep 28">
            <a:extLst>
              <a:ext uri="{FF2B5EF4-FFF2-40B4-BE49-F238E27FC236}">
                <a16:creationId xmlns:a16="http://schemas.microsoft.com/office/drawing/2014/main" id="{63E3B7AA-4272-EA48-1588-BE4DD9D11FC7}"/>
              </a:ext>
            </a:extLst>
          </p:cNvPr>
          <p:cNvGrpSpPr/>
          <p:nvPr/>
        </p:nvGrpSpPr>
        <p:grpSpPr>
          <a:xfrm>
            <a:off x="7339156" y="3205864"/>
            <a:ext cx="670320" cy="397800"/>
            <a:chOff x="7339156" y="3205864"/>
            <a:chExt cx="670320" cy="397800"/>
          </a:xfrm>
        </p:grpSpPr>
        <mc:AlternateContent xmlns:mc="http://schemas.openxmlformats.org/markup-compatibility/2006">
          <mc:Choice xmlns:p14="http://schemas.microsoft.com/office/powerpoint/2010/main" Requires="p14">
            <p:contentPart p14:bwMode="auto" r:id="rId2">
              <p14:nvContentPartPr>
                <p14:cNvPr id="10" name="Inkt 9">
                  <a:extLst>
                    <a:ext uri="{FF2B5EF4-FFF2-40B4-BE49-F238E27FC236}">
                      <a16:creationId xmlns:a16="http://schemas.microsoft.com/office/drawing/2014/main" id="{85458EDA-625C-3FF5-5759-0693CCDF0B91}"/>
                    </a:ext>
                  </a:extLst>
                </p14:cNvPr>
                <p14:cNvContentPartPr/>
                <p14:nvPr/>
              </p14:nvContentPartPr>
              <p14:xfrm>
                <a:off x="7557676" y="3517984"/>
                <a:ext cx="360" cy="360"/>
              </p14:xfrm>
            </p:contentPart>
          </mc:Choice>
          <mc:Fallback>
            <p:pic>
              <p:nvPicPr>
                <p:cNvPr id="10" name="Inkt 9">
                  <a:extLst>
                    <a:ext uri="{FF2B5EF4-FFF2-40B4-BE49-F238E27FC236}">
                      <a16:creationId xmlns:a16="http://schemas.microsoft.com/office/drawing/2014/main" id="{85458EDA-625C-3FF5-5759-0693CCDF0B91}"/>
                    </a:ext>
                  </a:extLst>
                </p:cNvPr>
                <p:cNvPicPr/>
                <p:nvPr/>
              </p:nvPicPr>
              <p:blipFill>
                <a:blip r:embed="rId3"/>
                <a:stretch>
                  <a:fillRect/>
                </a:stretch>
              </p:blipFill>
              <p:spPr>
                <a:xfrm>
                  <a:off x="7540036" y="350034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1" name="Inkt 10">
                  <a:extLst>
                    <a:ext uri="{FF2B5EF4-FFF2-40B4-BE49-F238E27FC236}">
                      <a16:creationId xmlns:a16="http://schemas.microsoft.com/office/drawing/2014/main" id="{1CEBA1A6-8F87-1C14-47B1-D33B9B276174}"/>
                    </a:ext>
                  </a:extLst>
                </p14:cNvPr>
                <p14:cNvContentPartPr/>
                <p14:nvPr/>
              </p14:nvContentPartPr>
              <p14:xfrm>
                <a:off x="7615636" y="3517984"/>
                <a:ext cx="360" cy="360"/>
              </p14:xfrm>
            </p:contentPart>
          </mc:Choice>
          <mc:Fallback>
            <p:pic>
              <p:nvPicPr>
                <p:cNvPr id="11" name="Inkt 10">
                  <a:extLst>
                    <a:ext uri="{FF2B5EF4-FFF2-40B4-BE49-F238E27FC236}">
                      <a16:creationId xmlns:a16="http://schemas.microsoft.com/office/drawing/2014/main" id="{1CEBA1A6-8F87-1C14-47B1-D33B9B276174}"/>
                    </a:ext>
                  </a:extLst>
                </p:cNvPr>
                <p:cNvPicPr/>
                <p:nvPr/>
              </p:nvPicPr>
              <p:blipFill>
                <a:blip r:embed="rId3"/>
                <a:stretch>
                  <a:fillRect/>
                </a:stretch>
              </p:blipFill>
              <p:spPr>
                <a:xfrm>
                  <a:off x="7597636" y="350034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25" name="Inkt 24">
                  <a:extLst>
                    <a:ext uri="{FF2B5EF4-FFF2-40B4-BE49-F238E27FC236}">
                      <a16:creationId xmlns:a16="http://schemas.microsoft.com/office/drawing/2014/main" id="{0B62A1AC-B05C-5136-9DCE-FD3EE759F532}"/>
                    </a:ext>
                  </a:extLst>
                </p14:cNvPr>
                <p14:cNvContentPartPr/>
                <p14:nvPr/>
              </p14:nvContentPartPr>
              <p14:xfrm>
                <a:off x="7339156" y="3336904"/>
                <a:ext cx="405720" cy="266760"/>
              </p14:xfrm>
            </p:contentPart>
          </mc:Choice>
          <mc:Fallback>
            <p:pic>
              <p:nvPicPr>
                <p:cNvPr id="25" name="Inkt 24">
                  <a:extLst>
                    <a:ext uri="{FF2B5EF4-FFF2-40B4-BE49-F238E27FC236}">
                      <a16:creationId xmlns:a16="http://schemas.microsoft.com/office/drawing/2014/main" id="{0B62A1AC-B05C-5136-9DCE-FD3EE759F532}"/>
                    </a:ext>
                  </a:extLst>
                </p:cNvPr>
                <p:cNvPicPr/>
                <p:nvPr/>
              </p:nvPicPr>
              <p:blipFill>
                <a:blip r:embed="rId6"/>
                <a:stretch>
                  <a:fillRect/>
                </a:stretch>
              </p:blipFill>
              <p:spPr>
                <a:xfrm>
                  <a:off x="7321156" y="3318904"/>
                  <a:ext cx="441360" cy="3024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26" name="Inkt 25">
                  <a:extLst>
                    <a:ext uri="{FF2B5EF4-FFF2-40B4-BE49-F238E27FC236}">
                      <a16:creationId xmlns:a16="http://schemas.microsoft.com/office/drawing/2014/main" id="{36148859-FD1D-08C4-67DC-40DA583DC29B}"/>
                    </a:ext>
                  </a:extLst>
                </p14:cNvPr>
                <p14:cNvContentPartPr/>
                <p14:nvPr/>
              </p14:nvContentPartPr>
              <p14:xfrm>
                <a:off x="8007316" y="3205864"/>
                <a:ext cx="2160" cy="360"/>
              </p14:xfrm>
            </p:contentPart>
          </mc:Choice>
          <mc:Fallback>
            <p:pic>
              <p:nvPicPr>
                <p:cNvPr id="26" name="Inkt 25">
                  <a:extLst>
                    <a:ext uri="{FF2B5EF4-FFF2-40B4-BE49-F238E27FC236}">
                      <a16:creationId xmlns:a16="http://schemas.microsoft.com/office/drawing/2014/main" id="{36148859-FD1D-08C4-67DC-40DA583DC29B}"/>
                    </a:ext>
                  </a:extLst>
                </p:cNvPr>
                <p:cNvPicPr/>
                <p:nvPr/>
              </p:nvPicPr>
              <p:blipFill>
                <a:blip r:embed="rId8"/>
                <a:stretch>
                  <a:fillRect/>
                </a:stretch>
              </p:blipFill>
              <p:spPr>
                <a:xfrm>
                  <a:off x="7989676" y="3187864"/>
                  <a:ext cx="37800" cy="36000"/>
                </a:xfrm>
                <a:prstGeom prst="rect">
                  <a:avLst/>
                </a:prstGeom>
              </p:spPr>
            </p:pic>
          </mc:Fallback>
        </mc:AlternateContent>
      </p:grpSp>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9"/>
          <a:stretch>
            <a:fillRect/>
          </a:stretch>
        </p:blipFill>
        <p:spPr>
          <a:xfrm>
            <a:off x="103734" y="831851"/>
            <a:ext cx="9040266" cy="4680817"/>
          </a:xfrm>
          <a:prstGeom prst="rect">
            <a:avLst/>
          </a:prstGeom>
        </p:spPr>
      </p:pic>
      <mc:AlternateContent xmlns:mc="http://schemas.openxmlformats.org/markup-compatibility/2006">
        <mc:Choice xmlns:p14="http://schemas.microsoft.com/office/powerpoint/2010/main" Requires="p14">
          <p:contentPart p14:bwMode="auto" r:id="rId10">
            <p14:nvContentPartPr>
              <p14:cNvPr id="3" name="Inkt 2">
                <a:extLst>
                  <a:ext uri="{FF2B5EF4-FFF2-40B4-BE49-F238E27FC236}">
                    <a16:creationId xmlns:a16="http://schemas.microsoft.com/office/drawing/2014/main" id="{0B423A9F-7DEC-798F-6EC2-376688731AC7}"/>
                  </a:ext>
                </a:extLst>
              </p14:cNvPr>
              <p14:cNvContentPartPr/>
              <p14:nvPr/>
            </p14:nvContentPartPr>
            <p14:xfrm>
              <a:off x="7366156" y="2147104"/>
              <a:ext cx="423360" cy="165960"/>
            </p14:xfrm>
          </p:contentPart>
        </mc:Choice>
        <mc:Fallback>
          <p:pic>
            <p:nvPicPr>
              <p:cNvPr id="3" name="Inkt 2">
                <a:extLst>
                  <a:ext uri="{FF2B5EF4-FFF2-40B4-BE49-F238E27FC236}">
                    <a16:creationId xmlns:a16="http://schemas.microsoft.com/office/drawing/2014/main" id="{0B423A9F-7DEC-798F-6EC2-376688731AC7}"/>
                  </a:ext>
                </a:extLst>
              </p:cNvPr>
              <p:cNvPicPr/>
              <p:nvPr/>
            </p:nvPicPr>
            <p:blipFill>
              <a:blip r:embed="rId11"/>
              <a:stretch>
                <a:fillRect/>
              </a:stretch>
            </p:blipFill>
            <p:spPr>
              <a:xfrm>
                <a:off x="7348516" y="2129464"/>
                <a:ext cx="459000" cy="2016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5" name="Inkt 4">
                <a:extLst>
                  <a:ext uri="{FF2B5EF4-FFF2-40B4-BE49-F238E27FC236}">
                    <a16:creationId xmlns:a16="http://schemas.microsoft.com/office/drawing/2014/main" id="{B1DD67B5-4EA2-2663-2BD6-27751AF8E28B}"/>
                  </a:ext>
                </a:extLst>
              </p14:cNvPr>
              <p14:cNvContentPartPr/>
              <p14:nvPr/>
            </p14:nvContentPartPr>
            <p14:xfrm>
              <a:off x="7318276" y="2497744"/>
              <a:ext cx="509040" cy="723240"/>
            </p14:xfrm>
          </p:contentPart>
        </mc:Choice>
        <mc:Fallback>
          <p:pic>
            <p:nvPicPr>
              <p:cNvPr id="5" name="Inkt 4">
                <a:extLst>
                  <a:ext uri="{FF2B5EF4-FFF2-40B4-BE49-F238E27FC236}">
                    <a16:creationId xmlns:a16="http://schemas.microsoft.com/office/drawing/2014/main" id="{B1DD67B5-4EA2-2663-2BD6-27751AF8E28B}"/>
                  </a:ext>
                </a:extLst>
              </p:cNvPr>
              <p:cNvPicPr/>
              <p:nvPr/>
            </p:nvPicPr>
            <p:blipFill>
              <a:blip r:embed="rId13"/>
              <a:stretch>
                <a:fillRect/>
              </a:stretch>
            </p:blipFill>
            <p:spPr>
              <a:xfrm>
                <a:off x="7300636" y="2480104"/>
                <a:ext cx="544680" cy="7588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6" name="Inkt 5">
                <a:extLst>
                  <a:ext uri="{FF2B5EF4-FFF2-40B4-BE49-F238E27FC236}">
                    <a16:creationId xmlns:a16="http://schemas.microsoft.com/office/drawing/2014/main" id="{3EB4171E-5E58-A188-4A0C-8466201E45CF}"/>
                  </a:ext>
                </a:extLst>
              </p14:cNvPr>
              <p14:cNvContentPartPr/>
              <p14:nvPr/>
            </p14:nvContentPartPr>
            <p14:xfrm>
              <a:off x="7233316" y="4175704"/>
              <a:ext cx="754920" cy="1063080"/>
            </p14:xfrm>
          </p:contentPart>
        </mc:Choice>
        <mc:Fallback>
          <p:pic>
            <p:nvPicPr>
              <p:cNvPr id="6" name="Inkt 5">
                <a:extLst>
                  <a:ext uri="{FF2B5EF4-FFF2-40B4-BE49-F238E27FC236}">
                    <a16:creationId xmlns:a16="http://schemas.microsoft.com/office/drawing/2014/main" id="{3EB4171E-5E58-A188-4A0C-8466201E45CF}"/>
                  </a:ext>
                </a:extLst>
              </p:cNvPr>
              <p:cNvPicPr/>
              <p:nvPr/>
            </p:nvPicPr>
            <p:blipFill>
              <a:blip r:embed="rId15"/>
              <a:stretch>
                <a:fillRect/>
              </a:stretch>
            </p:blipFill>
            <p:spPr>
              <a:xfrm>
                <a:off x="7215316" y="4158064"/>
                <a:ext cx="790560" cy="1098720"/>
              </a:xfrm>
              <a:prstGeom prst="rect">
                <a:avLst/>
              </a:prstGeom>
            </p:spPr>
          </p:pic>
        </mc:Fallback>
      </mc:AlternateContent>
      <p:sp>
        <p:nvSpPr>
          <p:cNvPr id="7" name="Tekstvak 6">
            <a:extLst>
              <a:ext uri="{FF2B5EF4-FFF2-40B4-BE49-F238E27FC236}">
                <a16:creationId xmlns:a16="http://schemas.microsoft.com/office/drawing/2014/main" id="{7D9F29A8-C66B-054F-EA3F-3E9B0E190F07}"/>
              </a:ext>
            </a:extLst>
          </p:cNvPr>
          <p:cNvSpPr txBox="1"/>
          <p:nvPr/>
        </p:nvSpPr>
        <p:spPr>
          <a:xfrm>
            <a:off x="7305138" y="2060807"/>
            <a:ext cx="497252" cy="338554"/>
          </a:xfrm>
          <a:prstGeom prst="rect">
            <a:avLst/>
          </a:prstGeom>
          <a:noFill/>
        </p:spPr>
        <p:txBody>
          <a:bodyPr wrap="none" rtlCol="0">
            <a:spAutoFit/>
          </a:bodyPr>
          <a:lstStyle/>
          <a:p>
            <a:r>
              <a:rPr lang="nl-NL" sz="1600" dirty="0"/>
              <a:t>472</a:t>
            </a:r>
          </a:p>
        </p:txBody>
      </p:sp>
      <p:sp>
        <p:nvSpPr>
          <p:cNvPr id="8" name="Tekstvak 7">
            <a:extLst>
              <a:ext uri="{FF2B5EF4-FFF2-40B4-BE49-F238E27FC236}">
                <a16:creationId xmlns:a16="http://schemas.microsoft.com/office/drawing/2014/main" id="{2F3D3B77-2471-ED32-BB90-0830FFF0EC09}"/>
              </a:ext>
            </a:extLst>
          </p:cNvPr>
          <p:cNvSpPr txBox="1"/>
          <p:nvPr/>
        </p:nvSpPr>
        <p:spPr>
          <a:xfrm>
            <a:off x="7272072" y="2450973"/>
            <a:ext cx="601447" cy="338554"/>
          </a:xfrm>
          <a:prstGeom prst="rect">
            <a:avLst/>
          </a:prstGeom>
          <a:noFill/>
        </p:spPr>
        <p:txBody>
          <a:bodyPr wrap="none" rtlCol="0">
            <a:spAutoFit/>
          </a:bodyPr>
          <a:lstStyle/>
          <a:p>
            <a:r>
              <a:rPr lang="nl-NL" sz="1600" dirty="0"/>
              <a:t>5135</a:t>
            </a:r>
          </a:p>
        </p:txBody>
      </p:sp>
      <p:sp>
        <p:nvSpPr>
          <p:cNvPr id="9" name="Tekstvak 8">
            <a:extLst>
              <a:ext uri="{FF2B5EF4-FFF2-40B4-BE49-F238E27FC236}">
                <a16:creationId xmlns:a16="http://schemas.microsoft.com/office/drawing/2014/main" id="{B97102BF-2C26-9FD9-9A12-2AB68D9A6C44}"/>
              </a:ext>
            </a:extLst>
          </p:cNvPr>
          <p:cNvSpPr txBox="1"/>
          <p:nvPr/>
        </p:nvSpPr>
        <p:spPr>
          <a:xfrm>
            <a:off x="7353166" y="2871956"/>
            <a:ext cx="497252" cy="338554"/>
          </a:xfrm>
          <a:prstGeom prst="rect">
            <a:avLst/>
          </a:prstGeom>
          <a:noFill/>
        </p:spPr>
        <p:txBody>
          <a:bodyPr wrap="none" rtlCol="0">
            <a:spAutoFit/>
          </a:bodyPr>
          <a:lstStyle/>
          <a:p>
            <a:r>
              <a:rPr lang="nl-NL" sz="1600" dirty="0"/>
              <a:t>480</a:t>
            </a:r>
          </a:p>
        </p:txBody>
      </p:sp>
      <mc:AlternateContent xmlns:mc="http://schemas.openxmlformats.org/markup-compatibility/2006">
        <mc:Choice xmlns:p14="http://schemas.microsoft.com/office/powerpoint/2010/main" Requires="p14">
          <p:contentPart p14:bwMode="auto" r:id="rId16">
            <p14:nvContentPartPr>
              <p14:cNvPr id="13" name="Inkt 12">
                <a:extLst>
                  <a:ext uri="{FF2B5EF4-FFF2-40B4-BE49-F238E27FC236}">
                    <a16:creationId xmlns:a16="http://schemas.microsoft.com/office/drawing/2014/main" id="{88B07077-E25C-028B-1FAA-4C51444AC8DF}"/>
                  </a:ext>
                </a:extLst>
              </p14:cNvPr>
              <p14:cNvContentPartPr/>
              <p14:nvPr/>
            </p14:nvContentPartPr>
            <p14:xfrm>
              <a:off x="7270396" y="3809944"/>
              <a:ext cx="462240" cy="994320"/>
            </p14:xfrm>
          </p:contentPart>
        </mc:Choice>
        <mc:Fallback>
          <p:pic>
            <p:nvPicPr>
              <p:cNvPr id="13" name="Inkt 12">
                <a:extLst>
                  <a:ext uri="{FF2B5EF4-FFF2-40B4-BE49-F238E27FC236}">
                    <a16:creationId xmlns:a16="http://schemas.microsoft.com/office/drawing/2014/main" id="{88B07077-E25C-028B-1FAA-4C51444AC8DF}"/>
                  </a:ext>
                </a:extLst>
              </p:cNvPr>
              <p:cNvPicPr/>
              <p:nvPr/>
            </p:nvPicPr>
            <p:blipFill>
              <a:blip r:embed="rId17"/>
              <a:stretch>
                <a:fillRect/>
              </a:stretch>
            </p:blipFill>
            <p:spPr>
              <a:xfrm>
                <a:off x="7252396" y="3791944"/>
                <a:ext cx="497880" cy="1029960"/>
              </a:xfrm>
              <a:prstGeom prst="rect">
                <a:avLst/>
              </a:prstGeom>
            </p:spPr>
          </p:pic>
        </mc:Fallback>
      </mc:AlternateContent>
      <p:sp>
        <p:nvSpPr>
          <p:cNvPr id="14" name="Tekstvak 13">
            <a:extLst>
              <a:ext uri="{FF2B5EF4-FFF2-40B4-BE49-F238E27FC236}">
                <a16:creationId xmlns:a16="http://schemas.microsoft.com/office/drawing/2014/main" id="{5DCB96BE-6059-86FB-CE63-4614E0F159A0}"/>
              </a:ext>
            </a:extLst>
          </p:cNvPr>
          <p:cNvSpPr txBox="1"/>
          <p:nvPr/>
        </p:nvSpPr>
        <p:spPr>
          <a:xfrm>
            <a:off x="7330064" y="3747337"/>
            <a:ext cx="497252" cy="338554"/>
          </a:xfrm>
          <a:prstGeom prst="rect">
            <a:avLst/>
          </a:prstGeom>
          <a:noFill/>
        </p:spPr>
        <p:txBody>
          <a:bodyPr wrap="none" rtlCol="0">
            <a:spAutoFit/>
          </a:bodyPr>
          <a:lstStyle/>
          <a:p>
            <a:r>
              <a:rPr lang="nl-NL" sz="1600" dirty="0"/>
              <a:t>192</a:t>
            </a:r>
          </a:p>
        </p:txBody>
      </p:sp>
      <p:sp>
        <p:nvSpPr>
          <p:cNvPr id="15" name="Tekstvak 14">
            <a:extLst>
              <a:ext uri="{FF2B5EF4-FFF2-40B4-BE49-F238E27FC236}">
                <a16:creationId xmlns:a16="http://schemas.microsoft.com/office/drawing/2014/main" id="{4BA86B77-9024-C893-5BF9-D6321B7D48E0}"/>
              </a:ext>
            </a:extLst>
          </p:cNvPr>
          <p:cNvSpPr txBox="1"/>
          <p:nvPr/>
        </p:nvSpPr>
        <p:spPr>
          <a:xfrm>
            <a:off x="7233316" y="4144984"/>
            <a:ext cx="601447" cy="338554"/>
          </a:xfrm>
          <a:prstGeom prst="rect">
            <a:avLst/>
          </a:prstGeom>
          <a:noFill/>
        </p:spPr>
        <p:txBody>
          <a:bodyPr wrap="none" rtlCol="0">
            <a:spAutoFit/>
          </a:bodyPr>
          <a:lstStyle/>
          <a:p>
            <a:r>
              <a:rPr lang="nl-NL" sz="1600" dirty="0"/>
              <a:t>2543</a:t>
            </a:r>
          </a:p>
        </p:txBody>
      </p:sp>
      <p:sp>
        <p:nvSpPr>
          <p:cNvPr id="16" name="Tekstvak 15">
            <a:extLst>
              <a:ext uri="{FF2B5EF4-FFF2-40B4-BE49-F238E27FC236}">
                <a16:creationId xmlns:a16="http://schemas.microsoft.com/office/drawing/2014/main" id="{7EECF038-97A7-3341-9B7E-A06F06F40359}"/>
              </a:ext>
            </a:extLst>
          </p:cNvPr>
          <p:cNvSpPr txBox="1"/>
          <p:nvPr/>
        </p:nvSpPr>
        <p:spPr>
          <a:xfrm>
            <a:off x="7306259" y="4576441"/>
            <a:ext cx="497252" cy="338554"/>
          </a:xfrm>
          <a:prstGeom prst="rect">
            <a:avLst/>
          </a:prstGeom>
          <a:noFill/>
        </p:spPr>
        <p:txBody>
          <a:bodyPr wrap="none" rtlCol="0">
            <a:spAutoFit/>
          </a:bodyPr>
          <a:lstStyle/>
          <a:p>
            <a:r>
              <a:rPr lang="nl-NL" sz="1600" dirty="0"/>
              <a:t>200</a:t>
            </a:r>
          </a:p>
        </p:txBody>
      </p:sp>
      <p:sp>
        <p:nvSpPr>
          <p:cNvPr id="17" name="Tekstvak 16">
            <a:extLst>
              <a:ext uri="{FF2B5EF4-FFF2-40B4-BE49-F238E27FC236}">
                <a16:creationId xmlns:a16="http://schemas.microsoft.com/office/drawing/2014/main" id="{02BCBACA-B59A-7C66-B507-38C001C016E0}"/>
              </a:ext>
            </a:extLst>
          </p:cNvPr>
          <p:cNvSpPr txBox="1"/>
          <p:nvPr/>
        </p:nvSpPr>
        <p:spPr>
          <a:xfrm>
            <a:off x="7663947" y="4970027"/>
            <a:ext cx="601447" cy="338554"/>
          </a:xfrm>
          <a:prstGeom prst="rect">
            <a:avLst/>
          </a:prstGeom>
          <a:noFill/>
        </p:spPr>
        <p:txBody>
          <a:bodyPr wrap="none" rtlCol="0">
            <a:spAutoFit/>
          </a:bodyPr>
          <a:lstStyle/>
          <a:p>
            <a:r>
              <a:rPr lang="nl-NL" sz="1600" dirty="0"/>
              <a:t>4625</a:t>
            </a:r>
          </a:p>
        </p:txBody>
      </p:sp>
      <mc:AlternateContent xmlns:mc="http://schemas.openxmlformats.org/markup-compatibility/2006">
        <mc:Choice xmlns:p14="http://schemas.microsoft.com/office/powerpoint/2010/main" Requires="p14">
          <p:contentPart p14:bwMode="auto" r:id="rId18">
            <p14:nvContentPartPr>
              <p14:cNvPr id="18" name="Inkt 17">
                <a:extLst>
                  <a:ext uri="{FF2B5EF4-FFF2-40B4-BE49-F238E27FC236}">
                    <a16:creationId xmlns:a16="http://schemas.microsoft.com/office/drawing/2014/main" id="{C150C7E3-8B73-F29E-E314-CDDE5D868D49}"/>
                  </a:ext>
                </a:extLst>
              </p14:cNvPr>
              <p14:cNvContentPartPr/>
              <p14:nvPr/>
            </p14:nvContentPartPr>
            <p14:xfrm>
              <a:off x="7424836" y="3097144"/>
              <a:ext cx="353160" cy="92160"/>
            </p14:xfrm>
          </p:contentPart>
        </mc:Choice>
        <mc:Fallback>
          <p:pic>
            <p:nvPicPr>
              <p:cNvPr id="18" name="Inkt 17">
                <a:extLst>
                  <a:ext uri="{FF2B5EF4-FFF2-40B4-BE49-F238E27FC236}">
                    <a16:creationId xmlns:a16="http://schemas.microsoft.com/office/drawing/2014/main" id="{C150C7E3-8B73-F29E-E314-CDDE5D868D49}"/>
                  </a:ext>
                </a:extLst>
              </p:cNvPr>
              <p:cNvPicPr/>
              <p:nvPr/>
            </p:nvPicPr>
            <p:blipFill>
              <a:blip r:embed="rId19"/>
              <a:stretch>
                <a:fillRect/>
              </a:stretch>
            </p:blipFill>
            <p:spPr>
              <a:xfrm>
                <a:off x="7407196" y="3079504"/>
                <a:ext cx="388800" cy="127800"/>
              </a:xfrm>
              <a:prstGeom prst="rect">
                <a:avLst/>
              </a:prstGeom>
            </p:spPr>
          </p:pic>
        </mc:Fallback>
      </mc:AlternateContent>
      <p:grpSp>
        <p:nvGrpSpPr>
          <p:cNvPr id="22" name="Groep 21">
            <a:extLst>
              <a:ext uri="{FF2B5EF4-FFF2-40B4-BE49-F238E27FC236}">
                <a16:creationId xmlns:a16="http://schemas.microsoft.com/office/drawing/2014/main" id="{02327C54-FD5E-B7DE-1D3A-88AA0677EB38}"/>
              </a:ext>
            </a:extLst>
          </p:cNvPr>
          <p:cNvGrpSpPr/>
          <p:nvPr/>
        </p:nvGrpSpPr>
        <p:grpSpPr>
          <a:xfrm>
            <a:off x="7407196" y="2279584"/>
            <a:ext cx="340200" cy="127800"/>
            <a:chOff x="7407196" y="2279584"/>
            <a:chExt cx="340200" cy="127800"/>
          </a:xfrm>
        </p:grpSpPr>
        <mc:AlternateContent xmlns:mc="http://schemas.openxmlformats.org/markup-compatibility/2006">
          <mc:Choice xmlns:p14="http://schemas.microsoft.com/office/powerpoint/2010/main" Requires="p14">
            <p:contentPart p14:bwMode="auto" r:id="rId20">
              <p14:nvContentPartPr>
                <p14:cNvPr id="20" name="Inkt 19">
                  <a:extLst>
                    <a:ext uri="{FF2B5EF4-FFF2-40B4-BE49-F238E27FC236}">
                      <a16:creationId xmlns:a16="http://schemas.microsoft.com/office/drawing/2014/main" id="{63BF966F-ED5B-4209-18CC-273BA1D7C315}"/>
                    </a:ext>
                  </a:extLst>
                </p14:cNvPr>
                <p14:cNvContentPartPr/>
                <p14:nvPr/>
              </p14:nvContentPartPr>
              <p14:xfrm>
                <a:off x="7446796" y="2312344"/>
                <a:ext cx="300600" cy="95040"/>
              </p14:xfrm>
            </p:contentPart>
          </mc:Choice>
          <mc:Fallback>
            <p:pic>
              <p:nvPicPr>
                <p:cNvPr id="20" name="Inkt 19">
                  <a:extLst>
                    <a:ext uri="{FF2B5EF4-FFF2-40B4-BE49-F238E27FC236}">
                      <a16:creationId xmlns:a16="http://schemas.microsoft.com/office/drawing/2014/main" id="{63BF966F-ED5B-4209-18CC-273BA1D7C315}"/>
                    </a:ext>
                  </a:extLst>
                </p:cNvPr>
                <p:cNvPicPr/>
                <p:nvPr/>
              </p:nvPicPr>
              <p:blipFill>
                <a:blip r:embed="rId21"/>
                <a:stretch>
                  <a:fillRect/>
                </a:stretch>
              </p:blipFill>
              <p:spPr>
                <a:xfrm>
                  <a:off x="7428796" y="2294344"/>
                  <a:ext cx="336240" cy="1306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1" name="Inkt 20">
                  <a:extLst>
                    <a:ext uri="{FF2B5EF4-FFF2-40B4-BE49-F238E27FC236}">
                      <a16:creationId xmlns:a16="http://schemas.microsoft.com/office/drawing/2014/main" id="{A90A2D51-87BE-E76D-ECC5-9335935BA6F5}"/>
                    </a:ext>
                  </a:extLst>
                </p14:cNvPr>
                <p14:cNvContentPartPr/>
                <p14:nvPr/>
              </p14:nvContentPartPr>
              <p14:xfrm>
                <a:off x="7407196" y="2279584"/>
                <a:ext cx="2520" cy="360"/>
              </p14:xfrm>
            </p:contentPart>
          </mc:Choice>
          <mc:Fallback>
            <p:pic>
              <p:nvPicPr>
                <p:cNvPr id="21" name="Inkt 20">
                  <a:extLst>
                    <a:ext uri="{FF2B5EF4-FFF2-40B4-BE49-F238E27FC236}">
                      <a16:creationId xmlns:a16="http://schemas.microsoft.com/office/drawing/2014/main" id="{A90A2D51-87BE-E76D-ECC5-9335935BA6F5}"/>
                    </a:ext>
                  </a:extLst>
                </p:cNvPr>
                <p:cNvPicPr/>
                <p:nvPr/>
              </p:nvPicPr>
              <p:blipFill>
                <a:blip r:embed="rId23"/>
                <a:stretch>
                  <a:fillRect/>
                </a:stretch>
              </p:blipFill>
              <p:spPr>
                <a:xfrm>
                  <a:off x="7389556" y="2261944"/>
                  <a:ext cx="38160" cy="36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4">
            <p14:nvContentPartPr>
              <p14:cNvPr id="23" name="Inkt 22">
                <a:extLst>
                  <a:ext uri="{FF2B5EF4-FFF2-40B4-BE49-F238E27FC236}">
                    <a16:creationId xmlns:a16="http://schemas.microsoft.com/office/drawing/2014/main" id="{28EAD554-9EDF-3603-13D5-F42AC7674412}"/>
                  </a:ext>
                </a:extLst>
              </p14:cNvPr>
              <p14:cNvContentPartPr/>
              <p14:nvPr/>
            </p14:nvContentPartPr>
            <p14:xfrm>
              <a:off x="10787236" y="2904904"/>
              <a:ext cx="360" cy="360"/>
            </p14:xfrm>
          </p:contentPart>
        </mc:Choice>
        <mc:Fallback>
          <p:pic>
            <p:nvPicPr>
              <p:cNvPr id="23" name="Inkt 22">
                <a:extLst>
                  <a:ext uri="{FF2B5EF4-FFF2-40B4-BE49-F238E27FC236}">
                    <a16:creationId xmlns:a16="http://schemas.microsoft.com/office/drawing/2014/main" id="{28EAD554-9EDF-3603-13D5-F42AC7674412}"/>
                  </a:ext>
                </a:extLst>
              </p:cNvPr>
              <p:cNvPicPr/>
              <p:nvPr/>
            </p:nvPicPr>
            <p:blipFill>
              <a:blip r:embed="rId3"/>
              <a:stretch>
                <a:fillRect/>
              </a:stretch>
            </p:blipFill>
            <p:spPr>
              <a:xfrm>
                <a:off x="10769236" y="288690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7" name="Inkt 26">
                <a:extLst>
                  <a:ext uri="{FF2B5EF4-FFF2-40B4-BE49-F238E27FC236}">
                    <a16:creationId xmlns:a16="http://schemas.microsoft.com/office/drawing/2014/main" id="{EABE8A9F-7600-6582-F0B5-C4A4A4EAC57A}"/>
                  </a:ext>
                </a:extLst>
              </p14:cNvPr>
              <p14:cNvContentPartPr/>
              <p14:nvPr/>
            </p14:nvContentPartPr>
            <p14:xfrm>
              <a:off x="9050956" y="3865384"/>
              <a:ext cx="4320" cy="360"/>
            </p14:xfrm>
          </p:contentPart>
        </mc:Choice>
        <mc:Fallback>
          <p:pic>
            <p:nvPicPr>
              <p:cNvPr id="27" name="Inkt 26">
                <a:extLst>
                  <a:ext uri="{FF2B5EF4-FFF2-40B4-BE49-F238E27FC236}">
                    <a16:creationId xmlns:a16="http://schemas.microsoft.com/office/drawing/2014/main" id="{EABE8A9F-7600-6582-F0B5-C4A4A4EAC57A}"/>
                  </a:ext>
                </a:extLst>
              </p:cNvPr>
              <p:cNvPicPr/>
              <p:nvPr/>
            </p:nvPicPr>
            <p:blipFill>
              <a:blip r:embed="rId26"/>
              <a:stretch>
                <a:fillRect/>
              </a:stretch>
            </p:blipFill>
            <p:spPr>
              <a:xfrm>
                <a:off x="9032956" y="3847744"/>
                <a:ext cx="3996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8" name="Inkt 27">
                <a:extLst>
                  <a:ext uri="{FF2B5EF4-FFF2-40B4-BE49-F238E27FC236}">
                    <a16:creationId xmlns:a16="http://schemas.microsoft.com/office/drawing/2014/main" id="{8AC211D3-9383-2AC3-A995-37529EAACCB1}"/>
                  </a:ext>
                </a:extLst>
              </p14:cNvPr>
              <p14:cNvContentPartPr/>
              <p14:nvPr/>
            </p14:nvContentPartPr>
            <p14:xfrm>
              <a:off x="10347676" y="3377584"/>
              <a:ext cx="360" cy="2160"/>
            </p14:xfrm>
          </p:contentPart>
        </mc:Choice>
        <mc:Fallback>
          <p:pic>
            <p:nvPicPr>
              <p:cNvPr id="28" name="Inkt 27">
                <a:extLst>
                  <a:ext uri="{FF2B5EF4-FFF2-40B4-BE49-F238E27FC236}">
                    <a16:creationId xmlns:a16="http://schemas.microsoft.com/office/drawing/2014/main" id="{8AC211D3-9383-2AC3-A995-37529EAACCB1}"/>
                  </a:ext>
                </a:extLst>
              </p:cNvPr>
              <p:cNvPicPr/>
              <p:nvPr/>
            </p:nvPicPr>
            <p:blipFill>
              <a:blip r:embed="rId28"/>
              <a:stretch>
                <a:fillRect/>
              </a:stretch>
            </p:blipFill>
            <p:spPr>
              <a:xfrm>
                <a:off x="10329676" y="3359584"/>
                <a:ext cx="36000" cy="3780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30" name="Inkt 29">
                <a:extLst>
                  <a:ext uri="{FF2B5EF4-FFF2-40B4-BE49-F238E27FC236}">
                    <a16:creationId xmlns:a16="http://schemas.microsoft.com/office/drawing/2014/main" id="{551EF269-3E7A-914A-9AB3-3093F76C63AF}"/>
                  </a:ext>
                </a:extLst>
              </p14:cNvPr>
              <p14:cNvContentPartPr/>
              <p14:nvPr/>
            </p14:nvContentPartPr>
            <p14:xfrm>
              <a:off x="8078956" y="1816624"/>
              <a:ext cx="360" cy="360"/>
            </p14:xfrm>
          </p:contentPart>
        </mc:Choice>
        <mc:Fallback>
          <p:pic>
            <p:nvPicPr>
              <p:cNvPr id="30" name="Inkt 29">
                <a:extLst>
                  <a:ext uri="{FF2B5EF4-FFF2-40B4-BE49-F238E27FC236}">
                    <a16:creationId xmlns:a16="http://schemas.microsoft.com/office/drawing/2014/main" id="{551EF269-3E7A-914A-9AB3-3093F76C63AF}"/>
                  </a:ext>
                </a:extLst>
              </p:cNvPr>
              <p:cNvPicPr/>
              <p:nvPr/>
            </p:nvPicPr>
            <p:blipFill>
              <a:blip r:embed="rId3"/>
              <a:stretch>
                <a:fillRect/>
              </a:stretch>
            </p:blipFill>
            <p:spPr>
              <a:xfrm>
                <a:off x="8060956" y="179898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1" name="Inkt 30">
                <a:extLst>
                  <a:ext uri="{FF2B5EF4-FFF2-40B4-BE49-F238E27FC236}">
                    <a16:creationId xmlns:a16="http://schemas.microsoft.com/office/drawing/2014/main" id="{54F9243F-8CDE-99B5-BEF0-69A4FC9A7E83}"/>
                  </a:ext>
                </a:extLst>
              </p14:cNvPr>
              <p14:cNvContentPartPr/>
              <p14:nvPr/>
            </p14:nvContentPartPr>
            <p14:xfrm>
              <a:off x="8391076" y="3159424"/>
              <a:ext cx="360" cy="360"/>
            </p14:xfrm>
          </p:contentPart>
        </mc:Choice>
        <mc:Fallback>
          <p:pic>
            <p:nvPicPr>
              <p:cNvPr id="31" name="Inkt 30">
                <a:extLst>
                  <a:ext uri="{FF2B5EF4-FFF2-40B4-BE49-F238E27FC236}">
                    <a16:creationId xmlns:a16="http://schemas.microsoft.com/office/drawing/2014/main" id="{54F9243F-8CDE-99B5-BEF0-69A4FC9A7E83}"/>
                  </a:ext>
                </a:extLst>
              </p:cNvPr>
              <p:cNvPicPr/>
              <p:nvPr/>
            </p:nvPicPr>
            <p:blipFill>
              <a:blip r:embed="rId3"/>
              <a:stretch>
                <a:fillRect/>
              </a:stretch>
            </p:blipFill>
            <p:spPr>
              <a:xfrm>
                <a:off x="8373436" y="314142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2" name="Inkt 31">
                <a:extLst>
                  <a:ext uri="{FF2B5EF4-FFF2-40B4-BE49-F238E27FC236}">
                    <a16:creationId xmlns:a16="http://schemas.microsoft.com/office/drawing/2014/main" id="{88419FC1-52E8-1713-DE0A-574EE5FF7C9F}"/>
                  </a:ext>
                </a:extLst>
              </p14:cNvPr>
              <p14:cNvContentPartPr/>
              <p14:nvPr/>
            </p14:nvContentPartPr>
            <p14:xfrm>
              <a:off x="8321596" y="2603944"/>
              <a:ext cx="360" cy="360"/>
            </p14:xfrm>
          </p:contentPart>
        </mc:Choice>
        <mc:Fallback>
          <p:pic>
            <p:nvPicPr>
              <p:cNvPr id="32" name="Inkt 31">
                <a:extLst>
                  <a:ext uri="{FF2B5EF4-FFF2-40B4-BE49-F238E27FC236}">
                    <a16:creationId xmlns:a16="http://schemas.microsoft.com/office/drawing/2014/main" id="{88419FC1-52E8-1713-DE0A-574EE5FF7C9F}"/>
                  </a:ext>
                </a:extLst>
              </p:cNvPr>
              <p:cNvPicPr/>
              <p:nvPr/>
            </p:nvPicPr>
            <p:blipFill>
              <a:blip r:embed="rId3"/>
              <a:stretch>
                <a:fillRect/>
              </a:stretch>
            </p:blipFill>
            <p:spPr>
              <a:xfrm>
                <a:off x="8303956" y="2585944"/>
                <a:ext cx="36000" cy="36000"/>
              </a:xfrm>
              <a:prstGeom prst="rect">
                <a:avLst/>
              </a:prstGeom>
            </p:spPr>
          </p:pic>
        </mc:Fallback>
      </mc:AlternateContent>
    </p:spTree>
    <p:extLst>
      <p:ext uri="{BB962C8B-B14F-4D97-AF65-F5344CB8AC3E}">
        <p14:creationId xmlns:p14="http://schemas.microsoft.com/office/powerpoint/2010/main" val="1238118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a:xfrm>
            <a:off x="3894943" y="1604434"/>
            <a:ext cx="4802970" cy="4176465"/>
          </a:xfrm>
        </p:spPr>
        <p:txBody>
          <a:bodyPr/>
          <a:lstStyle/>
          <a:p>
            <a:r>
              <a:rPr lang="nl-NL" dirty="0"/>
              <a:t>Gedelegeerde toetser</a:t>
            </a:r>
          </a:p>
          <a:p>
            <a:r>
              <a:rPr lang="nl-NL" dirty="0"/>
              <a:t>Instructeur niet invasief</a:t>
            </a:r>
          </a:p>
        </p:txBody>
      </p:sp>
      <p:pic>
        <p:nvPicPr>
          <p:cNvPr id="4" name="Afbeelding 3"/>
          <p:cNvPicPr>
            <a:picLocks noChangeAspect="1"/>
          </p:cNvPicPr>
          <p:nvPr/>
        </p:nvPicPr>
        <p:blipFill>
          <a:blip r:embed="rId3"/>
          <a:stretch>
            <a:fillRect/>
          </a:stretch>
        </p:blipFill>
        <p:spPr>
          <a:xfrm>
            <a:off x="395536" y="1604434"/>
            <a:ext cx="3499407" cy="3139712"/>
          </a:xfrm>
          <a:prstGeom prst="rect">
            <a:avLst/>
          </a:prstGeom>
        </p:spPr>
      </p:pic>
    </p:spTree>
    <p:extLst>
      <p:ext uri="{BB962C8B-B14F-4D97-AF65-F5344CB8AC3E}">
        <p14:creationId xmlns:p14="http://schemas.microsoft.com/office/powerpoint/2010/main" val="3159556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3"/>
          <a:stretch>
            <a:fillRect/>
          </a:stretch>
        </p:blipFill>
        <p:spPr>
          <a:xfrm>
            <a:off x="323528" y="1988840"/>
            <a:ext cx="3475021" cy="3523793"/>
          </a:xfrm>
          <a:prstGeom prst="rect">
            <a:avLst/>
          </a:prstGeom>
        </p:spPr>
      </p:pic>
      <p:sp>
        <p:nvSpPr>
          <p:cNvPr id="5" name="Tekstvak 4"/>
          <p:cNvSpPr txBox="1"/>
          <p:nvPr/>
        </p:nvSpPr>
        <p:spPr>
          <a:xfrm>
            <a:off x="3923928" y="1988840"/>
            <a:ext cx="5112568" cy="2677656"/>
          </a:xfrm>
          <a:prstGeom prst="rect">
            <a:avLst/>
          </a:prstGeom>
          <a:noFill/>
        </p:spPr>
        <p:txBody>
          <a:bodyPr wrap="square" rtlCol="0">
            <a:spAutoFit/>
          </a:bodyPr>
          <a:lstStyle/>
          <a:p>
            <a:pPr marL="342900" indent="-342900">
              <a:buFont typeface="Arial" panose="020B0604020202020204" pitchFamily="34" charset="0"/>
              <a:buChar char="•"/>
            </a:pPr>
            <a:r>
              <a:rPr lang="nl-NL" sz="2400" dirty="0" err="1"/>
              <a:t>Airstacken</a:t>
            </a:r>
            <a:endParaRPr lang="nl-NL" sz="2400" dirty="0"/>
          </a:p>
          <a:p>
            <a:pPr marL="342900" indent="-342900">
              <a:buFont typeface="Arial" panose="020B0604020202020204" pitchFamily="34" charset="0"/>
              <a:buChar char="•"/>
            </a:pPr>
            <a:r>
              <a:rPr lang="nl-NL" sz="2400" dirty="0"/>
              <a:t>Hoestmachine niet invasief</a:t>
            </a:r>
          </a:p>
          <a:p>
            <a:pPr marL="342900" indent="-342900">
              <a:buFont typeface="Arial" panose="020B0604020202020204" pitchFamily="34" charset="0"/>
              <a:buChar char="•"/>
            </a:pPr>
            <a:r>
              <a:rPr lang="nl-NL" sz="2400" dirty="0"/>
              <a:t>Hoestmachine invasief</a:t>
            </a:r>
          </a:p>
          <a:p>
            <a:pPr marL="342900" indent="-342900">
              <a:buFont typeface="Arial" panose="020B0604020202020204" pitchFamily="34" charset="0"/>
              <a:buChar char="•"/>
            </a:pPr>
            <a:r>
              <a:rPr lang="nl-NL" sz="2400" dirty="0"/>
              <a:t>Maskerbeademing</a:t>
            </a:r>
          </a:p>
          <a:p>
            <a:pPr marL="342900" indent="-342900">
              <a:buFont typeface="Arial" panose="020B0604020202020204" pitchFamily="34" charset="0"/>
              <a:buChar char="•"/>
            </a:pPr>
            <a:r>
              <a:rPr lang="nl-NL" sz="2400" dirty="0"/>
              <a:t>Invasieve beademing</a:t>
            </a:r>
          </a:p>
          <a:p>
            <a:pPr marL="342900" indent="-342900">
              <a:buFont typeface="Arial" panose="020B0604020202020204" pitchFamily="34" charset="0"/>
              <a:buChar char="•"/>
            </a:pPr>
            <a:endParaRPr lang="nl-NL" sz="2400" dirty="0"/>
          </a:p>
          <a:p>
            <a:endParaRPr lang="nl-NL" sz="2400" dirty="0"/>
          </a:p>
        </p:txBody>
      </p:sp>
    </p:spTree>
    <p:extLst>
      <p:ext uri="{BB962C8B-B14F-4D97-AF65-F5344CB8AC3E}">
        <p14:creationId xmlns:p14="http://schemas.microsoft.com/office/powerpoint/2010/main" val="1913350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88640"/>
            <a:ext cx="8280920" cy="2088232"/>
          </a:xfrm>
          <a:solidFill>
            <a:schemeClr val="bg1"/>
          </a:solidFill>
        </p:spPr>
        <p:txBody>
          <a:bodyPr>
            <a:normAutofit/>
          </a:bodyPr>
          <a:lstStyle/>
          <a:p>
            <a:r>
              <a:rPr lang="nl-NL" dirty="0"/>
              <a:t>Niet alleen een e-</a:t>
            </a:r>
            <a:r>
              <a:rPr lang="nl-NL" dirty="0" err="1"/>
              <a:t>learning</a:t>
            </a:r>
            <a:r>
              <a:rPr lang="nl-NL" dirty="0"/>
              <a:t> platform maar ook een Learning Management Systeem (= Studentvolgsysteem)</a:t>
            </a:r>
          </a:p>
        </p:txBody>
      </p:sp>
      <p:sp>
        <p:nvSpPr>
          <p:cNvPr id="3" name="Tijdelijke aanduiding voor inhoud 2"/>
          <p:cNvSpPr>
            <a:spLocks noGrp="1"/>
          </p:cNvSpPr>
          <p:nvPr>
            <p:ph idx="1"/>
          </p:nvPr>
        </p:nvSpPr>
        <p:spPr>
          <a:xfrm>
            <a:off x="611560" y="2297097"/>
            <a:ext cx="8229600" cy="3724192"/>
          </a:xfrm>
        </p:spPr>
        <p:txBody>
          <a:bodyPr>
            <a:normAutofit/>
          </a:bodyPr>
          <a:lstStyle/>
          <a:p>
            <a:endParaRPr lang="nl-NL" dirty="0"/>
          </a:p>
          <a:p>
            <a:r>
              <a:rPr lang="nl-NL" dirty="0"/>
              <a:t>De voortgang van een student volgen</a:t>
            </a:r>
            <a:endParaRPr lang="nl-NL" sz="2400" dirty="0"/>
          </a:p>
          <a:p>
            <a:r>
              <a:rPr lang="nl-NL" dirty="0"/>
              <a:t>Notificatie bij bijna verlopen certificaat</a:t>
            </a:r>
            <a:endParaRPr lang="nl-NL" sz="2400" dirty="0"/>
          </a:p>
          <a:p>
            <a:pPr marL="0" indent="0">
              <a:buNone/>
            </a:pPr>
            <a:endParaRPr lang="nl-NL" sz="2400" dirty="0"/>
          </a:p>
          <a:p>
            <a:pPr marL="0" indent="0">
              <a:buNone/>
            </a:pPr>
            <a:r>
              <a:rPr lang="nl-NL" sz="2400" dirty="0"/>
              <a:t>Handig voor studenten maar ook voor hun: </a:t>
            </a:r>
          </a:p>
          <a:p>
            <a:r>
              <a:rPr lang="nl-NL" sz="2400" dirty="0"/>
              <a:t>Docenten (CTB </a:t>
            </a:r>
            <a:r>
              <a:rPr lang="nl-NL" sz="2400" dirty="0" err="1"/>
              <a:t>vpc</a:t>
            </a:r>
            <a:r>
              <a:rPr lang="nl-NL" sz="2400" dirty="0"/>
              <a:t>)</a:t>
            </a:r>
          </a:p>
          <a:p>
            <a:r>
              <a:rPr lang="nl-NL" sz="2400" dirty="0"/>
              <a:t>Gedelegeerde toetsers</a:t>
            </a:r>
          </a:p>
          <a:p>
            <a:r>
              <a:rPr lang="nl-NL" sz="2400" dirty="0"/>
              <a:t>Leidinggevende / managers </a:t>
            </a:r>
          </a:p>
          <a:p>
            <a:endParaRPr lang="nl-NL" dirty="0"/>
          </a:p>
        </p:txBody>
      </p:sp>
      <p:pic>
        <p:nvPicPr>
          <p:cNvPr id="4" name="Picture 2" descr="G:\Specifieke sites, onderafdelingen en research\CTB, USAC\Mijn documenten\persoonlijke mappen\Irma\Congressen en symposia\ERS Madrid\Presenter media\bored_at_computer_pc_800_clr_403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3717032"/>
            <a:ext cx="3048339" cy="2286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171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2029123" y="2220360"/>
            <a:ext cx="6479018" cy="3096568"/>
          </a:xfrm>
        </p:spPr>
        <p:txBody>
          <a:bodyPr/>
          <a:lstStyle/>
          <a:p>
            <a:endParaRPr lang="nl-NL" dirty="0"/>
          </a:p>
        </p:txBody>
      </p:sp>
      <p:pic>
        <p:nvPicPr>
          <p:cNvPr id="1026"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620688"/>
            <a:ext cx="6209060" cy="504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251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a:stretch>
            <a:fillRect/>
          </a:stretch>
        </p:blipFill>
        <p:spPr>
          <a:xfrm>
            <a:off x="478388" y="11175"/>
            <a:ext cx="8229600" cy="3451122"/>
          </a:xfrm>
          <a:prstGeom prst="rect">
            <a:avLst/>
          </a:prstGeom>
        </p:spPr>
      </p:pic>
      <p:sp>
        <p:nvSpPr>
          <p:cNvPr id="5" name="Tekstvak 4"/>
          <p:cNvSpPr txBox="1"/>
          <p:nvPr/>
        </p:nvSpPr>
        <p:spPr>
          <a:xfrm>
            <a:off x="539552" y="3861048"/>
            <a:ext cx="184731" cy="461665"/>
          </a:xfrm>
          <a:prstGeom prst="rect">
            <a:avLst/>
          </a:prstGeom>
          <a:noFill/>
        </p:spPr>
        <p:txBody>
          <a:bodyPr wrap="none" rtlCol="0">
            <a:spAutoFit/>
          </a:bodyPr>
          <a:lstStyle/>
          <a:p>
            <a:endParaRPr lang="nl-NL" sz="2400" dirty="0"/>
          </a:p>
        </p:txBody>
      </p:sp>
      <p:pic>
        <p:nvPicPr>
          <p:cNvPr id="6" name="Afbeelding 5"/>
          <p:cNvPicPr>
            <a:picLocks noChangeAspect="1"/>
          </p:cNvPicPr>
          <p:nvPr/>
        </p:nvPicPr>
        <p:blipFill>
          <a:blip r:embed="rId3"/>
          <a:stretch>
            <a:fillRect/>
          </a:stretch>
        </p:blipFill>
        <p:spPr>
          <a:xfrm>
            <a:off x="323529" y="3666714"/>
            <a:ext cx="8374384" cy="2024851"/>
          </a:xfrm>
          <a:prstGeom prst="rect">
            <a:avLst/>
          </a:prstGeom>
        </p:spPr>
      </p:pic>
      <p:sp>
        <p:nvSpPr>
          <p:cNvPr id="7" name="Tekstvak 6"/>
          <p:cNvSpPr txBox="1"/>
          <p:nvPr/>
        </p:nvSpPr>
        <p:spPr>
          <a:xfrm rot="20235913">
            <a:off x="217527" y="3630216"/>
            <a:ext cx="5024965" cy="461665"/>
          </a:xfrm>
          <a:prstGeom prst="rect">
            <a:avLst/>
          </a:prstGeom>
          <a:solidFill>
            <a:schemeClr val="tx1">
              <a:lumMod val="20000"/>
              <a:lumOff val="80000"/>
            </a:schemeClr>
          </a:solidFill>
        </p:spPr>
        <p:txBody>
          <a:bodyPr wrap="none" rtlCol="0">
            <a:spAutoFit/>
          </a:bodyPr>
          <a:lstStyle/>
          <a:p>
            <a:r>
              <a:rPr lang="nl-NL" sz="2400" dirty="0"/>
              <a:t>Unieke organisatie, maar 4 </a:t>
            </a:r>
            <a:r>
              <a:rPr lang="nl-NL" sz="2400" dirty="0" err="1"/>
              <a:t>centra’s</a:t>
            </a:r>
            <a:endParaRPr lang="nl-NL" sz="2400" dirty="0"/>
          </a:p>
        </p:txBody>
      </p:sp>
      <p:sp>
        <p:nvSpPr>
          <p:cNvPr id="9" name="Tekstvak 8"/>
          <p:cNvSpPr txBox="1"/>
          <p:nvPr/>
        </p:nvSpPr>
        <p:spPr>
          <a:xfrm>
            <a:off x="4809529" y="3601844"/>
            <a:ext cx="2533066" cy="461665"/>
          </a:xfrm>
          <a:prstGeom prst="rect">
            <a:avLst/>
          </a:prstGeom>
          <a:solidFill>
            <a:schemeClr val="tx1">
              <a:lumMod val="20000"/>
              <a:lumOff val="80000"/>
            </a:schemeClr>
          </a:solidFill>
        </p:spPr>
        <p:txBody>
          <a:bodyPr wrap="none" rtlCol="0">
            <a:spAutoFit/>
          </a:bodyPr>
          <a:lstStyle/>
          <a:p>
            <a:r>
              <a:rPr lang="nl-NL" sz="2400" dirty="0"/>
              <a:t>Nationale richtlijn</a:t>
            </a:r>
          </a:p>
        </p:txBody>
      </p:sp>
      <p:sp>
        <p:nvSpPr>
          <p:cNvPr id="10" name="Tekstvak 9"/>
          <p:cNvSpPr txBox="1"/>
          <p:nvPr/>
        </p:nvSpPr>
        <p:spPr>
          <a:xfrm>
            <a:off x="2345553" y="1882455"/>
            <a:ext cx="4927952" cy="461665"/>
          </a:xfrm>
          <a:prstGeom prst="rect">
            <a:avLst/>
          </a:prstGeom>
          <a:solidFill>
            <a:schemeClr val="tx1">
              <a:lumMod val="20000"/>
              <a:lumOff val="80000"/>
            </a:schemeClr>
          </a:solidFill>
        </p:spPr>
        <p:txBody>
          <a:bodyPr wrap="none" rtlCol="0">
            <a:spAutoFit/>
          </a:bodyPr>
          <a:lstStyle/>
          <a:p>
            <a:r>
              <a:rPr lang="nl-NL" sz="2400" dirty="0"/>
              <a:t>Uniek </a:t>
            </a:r>
            <a:r>
              <a:rPr lang="nl-NL" sz="2400" dirty="0" err="1"/>
              <a:t>learning</a:t>
            </a:r>
            <a:r>
              <a:rPr lang="nl-NL" sz="2400" dirty="0"/>
              <a:t> </a:t>
            </a:r>
            <a:r>
              <a:rPr lang="nl-NL" sz="2400" dirty="0" err="1"/>
              <a:t>managment</a:t>
            </a:r>
            <a:r>
              <a:rPr lang="nl-NL" sz="2400" dirty="0"/>
              <a:t> system</a:t>
            </a:r>
          </a:p>
        </p:txBody>
      </p:sp>
      <p:sp>
        <p:nvSpPr>
          <p:cNvPr id="11" name="Tekstvak 10"/>
          <p:cNvSpPr txBox="1"/>
          <p:nvPr/>
        </p:nvSpPr>
        <p:spPr>
          <a:xfrm rot="20529184">
            <a:off x="2159962" y="5018520"/>
            <a:ext cx="6503703" cy="461665"/>
          </a:xfrm>
          <a:prstGeom prst="rect">
            <a:avLst/>
          </a:prstGeom>
          <a:solidFill>
            <a:schemeClr val="tx1">
              <a:lumMod val="20000"/>
              <a:lumOff val="80000"/>
            </a:schemeClr>
          </a:solidFill>
        </p:spPr>
        <p:txBody>
          <a:bodyPr wrap="none" rtlCol="0">
            <a:spAutoFit/>
          </a:bodyPr>
          <a:lstStyle/>
          <a:p>
            <a:r>
              <a:rPr lang="nl-NL" sz="2400" dirty="0"/>
              <a:t>Nationaal </a:t>
            </a:r>
            <a:r>
              <a:rPr lang="nl-NL" sz="2400" dirty="0" err="1"/>
              <a:t>multi</a:t>
            </a:r>
            <a:r>
              <a:rPr lang="nl-NL" sz="2400" dirty="0"/>
              <a:t> center </a:t>
            </a:r>
            <a:r>
              <a:rPr lang="nl-NL" sz="2400" dirty="0" err="1"/>
              <a:t>onderzoeks</a:t>
            </a:r>
            <a:r>
              <a:rPr lang="nl-NL" sz="2400" dirty="0"/>
              <a:t> programma</a:t>
            </a:r>
          </a:p>
        </p:txBody>
      </p:sp>
    </p:spTree>
    <p:extLst>
      <p:ext uri="{BB962C8B-B14F-4D97-AF65-F5344CB8AC3E}">
        <p14:creationId xmlns:p14="http://schemas.microsoft.com/office/powerpoint/2010/main" val="269705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A77372-D511-4542-AE22-616DA30CD147}"/>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8BFAE4C1-850C-0AE5-0316-B5EEDFC1317F}"/>
              </a:ext>
            </a:extLst>
          </p:cNvPr>
          <p:cNvPicPr>
            <a:picLocks noGrp="1" noChangeAspect="1"/>
          </p:cNvPicPr>
          <p:nvPr>
            <p:ph idx="1"/>
          </p:nvPr>
        </p:nvPicPr>
        <p:blipFill rotWithShape="1">
          <a:blip r:embed="rId2"/>
          <a:srcRect b="15546"/>
          <a:stretch/>
        </p:blipFill>
        <p:spPr>
          <a:xfrm>
            <a:off x="1259631" y="260350"/>
            <a:ext cx="6674781" cy="5616921"/>
          </a:xfrm>
          <a:prstGeom prst="rect">
            <a:avLst/>
          </a:prstGeom>
        </p:spPr>
      </p:pic>
    </p:spTree>
    <p:extLst>
      <p:ext uri="{BB962C8B-B14F-4D97-AF65-F5344CB8AC3E}">
        <p14:creationId xmlns:p14="http://schemas.microsoft.com/office/powerpoint/2010/main" val="1863173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Richtlijn chronische beademing</a:t>
            </a:r>
          </a:p>
        </p:txBody>
      </p:sp>
      <p:sp>
        <p:nvSpPr>
          <p:cNvPr id="3" name="Tijdelijke aanduiding voor inhoud 2"/>
          <p:cNvSpPr>
            <a:spLocks noGrp="1"/>
          </p:cNvSpPr>
          <p:nvPr>
            <p:ph idx="1"/>
          </p:nvPr>
        </p:nvSpPr>
        <p:spPr/>
        <p:txBody>
          <a:bodyPr/>
          <a:lstStyle/>
          <a:p>
            <a:pPr marL="0" indent="0">
              <a:buNone/>
            </a:pPr>
            <a:endParaRPr lang="nl-NL" dirty="0"/>
          </a:p>
        </p:txBody>
      </p:sp>
      <p:sp>
        <p:nvSpPr>
          <p:cNvPr id="4" name="Tekstvak 3"/>
          <p:cNvSpPr txBox="1"/>
          <p:nvPr/>
        </p:nvSpPr>
        <p:spPr>
          <a:xfrm>
            <a:off x="4020253" y="5552020"/>
            <a:ext cx="5148064" cy="461665"/>
          </a:xfrm>
          <a:prstGeom prst="rect">
            <a:avLst/>
          </a:prstGeom>
          <a:noFill/>
        </p:spPr>
        <p:txBody>
          <a:bodyPr wrap="square" rtlCol="0">
            <a:spAutoFit/>
          </a:bodyPr>
          <a:lstStyle/>
          <a:p>
            <a:r>
              <a:rPr lang="nl-NL" sz="1200" dirty="0"/>
              <a:t>https://richtlijnendatabase.nl/richtlijn/chronische_beademing/startpagina_-_chronische_beademing.html</a:t>
            </a:r>
          </a:p>
        </p:txBody>
      </p:sp>
      <p:pic>
        <p:nvPicPr>
          <p:cNvPr id="5" name="Afbeelding 4"/>
          <p:cNvPicPr>
            <a:picLocks noChangeAspect="1"/>
          </p:cNvPicPr>
          <p:nvPr/>
        </p:nvPicPr>
        <p:blipFill rotWithShape="1">
          <a:blip r:embed="rId3"/>
          <a:srcRect r="980" b="37888"/>
          <a:stretch/>
        </p:blipFill>
        <p:spPr>
          <a:xfrm>
            <a:off x="501762" y="1454298"/>
            <a:ext cx="8125129" cy="3984807"/>
          </a:xfrm>
          <a:prstGeom prst="rect">
            <a:avLst/>
          </a:prstGeom>
        </p:spPr>
      </p:pic>
    </p:spTree>
    <p:extLst>
      <p:ext uri="{BB962C8B-B14F-4D97-AF65-F5344CB8AC3E}">
        <p14:creationId xmlns:p14="http://schemas.microsoft.com/office/powerpoint/2010/main" val="1127423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Thuis instellen</a:t>
            </a:r>
          </a:p>
        </p:txBody>
      </p:sp>
      <p:sp>
        <p:nvSpPr>
          <p:cNvPr id="3" name="Tijdelijke aanduiding voor inhoud 2"/>
          <p:cNvSpPr>
            <a:spLocks noGrp="1"/>
          </p:cNvSpPr>
          <p:nvPr>
            <p:ph idx="1"/>
          </p:nvPr>
        </p:nvSpPr>
        <p:spPr/>
        <p:txBody>
          <a:bodyPr>
            <a:normAutofit lnSpcReduction="10000"/>
          </a:bodyPr>
          <a:lstStyle/>
          <a:p>
            <a:r>
              <a:rPr lang="en-US" b="1" dirty="0"/>
              <a:t>Initiation of home mechanical ventilation at home: a </a:t>
            </a:r>
            <a:r>
              <a:rPr lang="en-US" b="1" dirty="0" err="1"/>
              <a:t>randomised</a:t>
            </a:r>
            <a:r>
              <a:rPr lang="en-US" b="1" dirty="0"/>
              <a:t> controlled trial of efficacy, feasibility and costs </a:t>
            </a:r>
            <a:r>
              <a:rPr lang="nl-NL" sz="1400" dirty="0"/>
              <a:t>A. Hazenberg, H.A. </a:t>
            </a:r>
            <a:r>
              <a:rPr lang="nl-NL" sz="1400" dirty="0" err="1"/>
              <a:t>Kerstjens</a:t>
            </a:r>
            <a:r>
              <a:rPr lang="nl-NL" sz="1400" dirty="0"/>
              <a:t>, S.C. Prins, K.M. Vermeulen, P.J Wijkstra</a:t>
            </a:r>
          </a:p>
          <a:p>
            <a:r>
              <a:rPr lang="en-US" b="1" dirty="0"/>
              <a:t>Home initiation of chronic non-invasive ventilation in COPD patients with chronic </a:t>
            </a:r>
            <a:r>
              <a:rPr lang="en-US" b="1" dirty="0" err="1"/>
              <a:t>hypercapnic</a:t>
            </a:r>
            <a:r>
              <a:rPr lang="en-US" b="1" dirty="0"/>
              <a:t> respiratory failure: a </a:t>
            </a:r>
            <a:r>
              <a:rPr lang="en-US" b="1" dirty="0" err="1"/>
              <a:t>randomised</a:t>
            </a:r>
            <a:r>
              <a:rPr lang="en-US" b="1" dirty="0"/>
              <a:t> controlled trial </a:t>
            </a:r>
            <a:r>
              <a:rPr lang="nl-NL" sz="1400" dirty="0"/>
              <a:t>M.L. Duiverman, J.M. Vonk, G. Bladder, J.P. van Melle, J. Nieuwenhuis, A. Hazenberg, </a:t>
            </a:r>
            <a:r>
              <a:rPr lang="nl-NL" sz="1400" i="1" dirty="0"/>
              <a:t>et al.</a:t>
            </a:r>
          </a:p>
          <a:p>
            <a:r>
              <a:rPr lang="en-US" b="1" dirty="0"/>
              <a:t>A randomized trial of initiation of chronic noninvasive mechanical ventilation at home vs in-hospital in patients with neuromuscular disease and thoracic cage disorder: the Dutch homerun trial </a:t>
            </a:r>
            <a:r>
              <a:rPr lang="nl-NL" sz="1500" dirty="0"/>
              <a:t>R.J.M. van den </a:t>
            </a:r>
            <a:r>
              <a:rPr lang="nl-NL" sz="1500" dirty="0" err="1"/>
              <a:t>Biggelaar</a:t>
            </a:r>
            <a:r>
              <a:rPr lang="nl-NL" sz="1500" dirty="0"/>
              <a:t>, A. Hazenberg, N.A.M. </a:t>
            </a:r>
            <a:r>
              <a:rPr lang="nl-NL" sz="1500" dirty="0" err="1"/>
              <a:t>Cobben</a:t>
            </a:r>
            <a:r>
              <a:rPr lang="nl-NL" sz="1500" dirty="0"/>
              <a:t>, M.A. </a:t>
            </a:r>
            <a:r>
              <a:rPr lang="nl-NL" sz="1500" dirty="0" err="1"/>
              <a:t>Gaytant</a:t>
            </a:r>
            <a:r>
              <a:rPr lang="nl-NL" sz="1500" dirty="0"/>
              <a:t>, K.M. Vermeulen, P.J. Wijkstra</a:t>
            </a:r>
          </a:p>
        </p:txBody>
      </p:sp>
    </p:spTree>
    <p:extLst>
      <p:ext uri="{BB962C8B-B14F-4D97-AF65-F5344CB8AC3E}">
        <p14:creationId xmlns:p14="http://schemas.microsoft.com/office/powerpoint/2010/main" val="598858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1026" name="Picture 2" descr="Beademing instellen kan voortaan ook bij de patiënt thuis | Maastricht UMC+"/>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1640" y="980728"/>
            <a:ext cx="6311378" cy="4207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795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Ontwikkeling door de jaren heen.</a:t>
            </a:r>
          </a:p>
        </p:txBody>
      </p:sp>
      <p:sp>
        <p:nvSpPr>
          <p:cNvPr id="3" name="Tijdelijke aanduiding voor inhoud 2"/>
          <p:cNvSpPr>
            <a:spLocks noGrp="1"/>
          </p:cNvSpPr>
          <p:nvPr>
            <p:ph idx="1"/>
          </p:nvPr>
        </p:nvSpPr>
        <p:spPr/>
        <p:txBody>
          <a:bodyPr/>
          <a:lstStyle/>
          <a:p>
            <a:pPr marL="0" indent="0">
              <a:buNone/>
            </a:pPr>
            <a:r>
              <a:rPr lang="nl-NL" dirty="0" err="1"/>
              <a:t>Beademings</a:t>
            </a:r>
            <a:r>
              <a:rPr lang="nl-NL" dirty="0"/>
              <a:t> centra</a:t>
            </a:r>
          </a:p>
        </p:txBody>
      </p:sp>
      <p:pic>
        <p:nvPicPr>
          <p:cNvPr id="4" name="Afbeelding 3"/>
          <p:cNvPicPr>
            <a:picLocks noChangeAspect="1"/>
          </p:cNvPicPr>
          <p:nvPr/>
        </p:nvPicPr>
        <p:blipFill>
          <a:blip r:embed="rId3"/>
          <a:stretch>
            <a:fillRect/>
          </a:stretch>
        </p:blipFill>
        <p:spPr>
          <a:xfrm>
            <a:off x="251520" y="2204864"/>
            <a:ext cx="4135684" cy="3191081"/>
          </a:xfrm>
          <a:prstGeom prst="rect">
            <a:avLst/>
          </a:prstGeom>
        </p:spPr>
      </p:pic>
      <p:pic>
        <p:nvPicPr>
          <p:cNvPr id="6" name="Afbeelding 5"/>
          <p:cNvPicPr>
            <a:picLocks noChangeAspect="1"/>
          </p:cNvPicPr>
          <p:nvPr/>
        </p:nvPicPr>
        <p:blipFill>
          <a:blip r:embed="rId4"/>
          <a:stretch>
            <a:fillRect/>
          </a:stretch>
        </p:blipFill>
        <p:spPr>
          <a:xfrm>
            <a:off x="4387204" y="2083811"/>
            <a:ext cx="4822289" cy="3697088"/>
          </a:xfrm>
          <a:prstGeom prst="rect">
            <a:avLst/>
          </a:prstGeom>
        </p:spPr>
      </p:pic>
    </p:spTree>
    <p:extLst>
      <p:ext uri="{BB962C8B-B14F-4D97-AF65-F5344CB8AC3E}">
        <p14:creationId xmlns:p14="http://schemas.microsoft.com/office/powerpoint/2010/main" val="791081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C2076-D160-C3C0-F457-BEE7785294DD}"/>
              </a:ext>
            </a:extLst>
          </p:cNvPr>
          <p:cNvSpPr>
            <a:spLocks noGrp="1"/>
          </p:cNvSpPr>
          <p:nvPr>
            <p:ph type="title"/>
          </p:nvPr>
        </p:nvSpPr>
        <p:spPr/>
        <p:txBody>
          <a:bodyPr/>
          <a:lstStyle/>
          <a:p>
            <a:endParaRPr lang="nl-NL"/>
          </a:p>
        </p:txBody>
      </p:sp>
      <p:graphicFrame>
        <p:nvGraphicFramePr>
          <p:cNvPr id="7" name="Grafiek 6">
            <a:extLst>
              <a:ext uri="{FF2B5EF4-FFF2-40B4-BE49-F238E27FC236}">
                <a16:creationId xmlns:a16="http://schemas.microsoft.com/office/drawing/2014/main" id="{F7C3F96C-B81D-9CAE-1D64-663ABC764D4C}"/>
              </a:ext>
            </a:extLst>
          </p:cNvPr>
          <p:cNvGraphicFramePr/>
          <p:nvPr>
            <p:extLst>
              <p:ext uri="{D42A27DB-BD31-4B8C-83A1-F6EECF244321}">
                <p14:modId xmlns:p14="http://schemas.microsoft.com/office/powerpoint/2010/main" val="1906568878"/>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9" name="Tijdelijke aanduiding voor inhoud 8">
            <a:extLst>
              <a:ext uri="{FF2B5EF4-FFF2-40B4-BE49-F238E27FC236}">
                <a16:creationId xmlns:a16="http://schemas.microsoft.com/office/drawing/2014/main" id="{F34BD7A1-5B96-AB2F-8195-FAA7BC5F1E97}"/>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459236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3286EC-BD74-28F3-4E67-968A4ACCB7CE}"/>
              </a:ext>
            </a:extLst>
          </p:cNvPr>
          <p:cNvSpPr>
            <a:spLocks noGrp="1"/>
          </p:cNvSpPr>
          <p:nvPr>
            <p:ph type="title"/>
          </p:nvPr>
        </p:nvSpPr>
        <p:spPr/>
        <p:txBody>
          <a:bodyPr/>
          <a:lstStyle/>
          <a:p>
            <a:r>
              <a:rPr lang="nl-NL" dirty="0"/>
              <a:t>Gemiddeld aantal dagen instellen</a:t>
            </a:r>
          </a:p>
        </p:txBody>
      </p:sp>
      <p:sp>
        <p:nvSpPr>
          <p:cNvPr id="3" name="Tijdelijke aanduiding voor inhoud 2">
            <a:extLst>
              <a:ext uri="{FF2B5EF4-FFF2-40B4-BE49-F238E27FC236}">
                <a16:creationId xmlns:a16="http://schemas.microsoft.com/office/drawing/2014/main" id="{7E04C5DF-5BA8-B423-0E80-A8DC476E1861}"/>
              </a:ext>
            </a:extLst>
          </p:cNvPr>
          <p:cNvSpPr>
            <a:spLocks noGrp="1"/>
          </p:cNvSpPr>
          <p:nvPr>
            <p:ph idx="1"/>
          </p:nvPr>
        </p:nvSpPr>
        <p:spPr/>
        <p:txBody>
          <a:bodyPr/>
          <a:lstStyle/>
          <a:p>
            <a:r>
              <a:rPr lang="nl-NL" dirty="0"/>
              <a:t>2020 gemiddeld 5,1 dagen </a:t>
            </a:r>
          </a:p>
          <a:p>
            <a:r>
              <a:rPr lang="nl-NL" dirty="0"/>
              <a:t>2022 gemiddeld 3,2 dagen</a:t>
            </a:r>
          </a:p>
          <a:p>
            <a:endParaRPr lang="nl-NL" dirty="0"/>
          </a:p>
          <a:p>
            <a:pPr marL="0" indent="0">
              <a:buNone/>
            </a:pPr>
            <a:r>
              <a:rPr lang="nl-NL" dirty="0"/>
              <a:t>Reden</a:t>
            </a:r>
          </a:p>
          <a:p>
            <a:r>
              <a:rPr lang="nl-NL" dirty="0"/>
              <a:t>Ervaring</a:t>
            </a:r>
          </a:p>
          <a:p>
            <a:r>
              <a:rPr lang="nl-NL" dirty="0"/>
              <a:t>Volgens vast protocol</a:t>
            </a:r>
          </a:p>
          <a:p>
            <a:r>
              <a:rPr lang="nl-NL" dirty="0"/>
              <a:t>Voorbereiding van </a:t>
            </a:r>
            <a:r>
              <a:rPr lang="nl-NL" dirty="0" err="1"/>
              <a:t>patient</a:t>
            </a:r>
            <a:endParaRPr lang="nl-NL" dirty="0"/>
          </a:p>
        </p:txBody>
      </p:sp>
    </p:spTree>
    <p:extLst>
      <p:ext uri="{BB962C8B-B14F-4D97-AF65-F5344CB8AC3E}">
        <p14:creationId xmlns:p14="http://schemas.microsoft.com/office/powerpoint/2010/main" val="202778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6" name="Tijdelijke aanduiding voor inhoud 5"/>
          <p:cNvPicPr>
            <a:picLocks noGrp="1" noChangeAspect="1"/>
          </p:cNvPicPr>
          <p:nvPr>
            <p:ph idx="1"/>
          </p:nvPr>
        </p:nvPicPr>
        <p:blipFill>
          <a:blip r:embed="rId2"/>
          <a:stretch>
            <a:fillRect/>
          </a:stretch>
        </p:blipFill>
        <p:spPr>
          <a:xfrm>
            <a:off x="323528" y="1268760"/>
            <a:ext cx="8229600" cy="3949744"/>
          </a:xfrm>
          <a:prstGeom prst="rect">
            <a:avLst/>
          </a:prstGeom>
        </p:spPr>
      </p:pic>
      <p:pic>
        <p:nvPicPr>
          <p:cNvPr id="3" name="Afbeelding 2"/>
          <p:cNvPicPr>
            <a:picLocks noChangeAspect="1"/>
          </p:cNvPicPr>
          <p:nvPr/>
        </p:nvPicPr>
        <p:blipFill>
          <a:blip r:embed="rId3"/>
          <a:stretch>
            <a:fillRect/>
          </a:stretch>
        </p:blipFill>
        <p:spPr>
          <a:xfrm rot="5400000">
            <a:off x="770827" y="3174585"/>
            <a:ext cx="2273546" cy="3214423"/>
          </a:xfrm>
          <a:prstGeom prst="rect">
            <a:avLst/>
          </a:prstGeom>
        </p:spPr>
      </p:pic>
    </p:spTree>
    <p:extLst>
      <p:ext uri="{BB962C8B-B14F-4D97-AF65-F5344CB8AC3E}">
        <p14:creationId xmlns:p14="http://schemas.microsoft.com/office/powerpoint/2010/main" val="37807053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Digitale ontwikkelingen</a:t>
            </a:r>
          </a:p>
        </p:txBody>
      </p:sp>
      <p:pic>
        <p:nvPicPr>
          <p:cNvPr id="4" name="Tijdelijke aanduiding voor inhoud 3"/>
          <p:cNvPicPr>
            <a:picLocks noGrp="1" noChangeAspect="1"/>
          </p:cNvPicPr>
          <p:nvPr>
            <p:ph idx="1"/>
          </p:nvPr>
        </p:nvPicPr>
        <p:blipFill>
          <a:blip r:embed="rId3"/>
          <a:stretch>
            <a:fillRect/>
          </a:stretch>
        </p:blipFill>
        <p:spPr>
          <a:xfrm>
            <a:off x="298383" y="1383313"/>
            <a:ext cx="4284730" cy="4176712"/>
          </a:xfrm>
          <a:prstGeom prst="rect">
            <a:avLst/>
          </a:prstGeom>
        </p:spPr>
      </p:pic>
      <p:pic>
        <p:nvPicPr>
          <p:cNvPr id="5" name="Afbeelding 4"/>
          <p:cNvPicPr>
            <a:picLocks noChangeAspect="1"/>
          </p:cNvPicPr>
          <p:nvPr/>
        </p:nvPicPr>
        <p:blipFill>
          <a:blip r:embed="rId4"/>
          <a:stretch>
            <a:fillRect/>
          </a:stretch>
        </p:blipFill>
        <p:spPr>
          <a:xfrm>
            <a:off x="4860032" y="3446100"/>
            <a:ext cx="4161180" cy="2298388"/>
          </a:xfrm>
          <a:prstGeom prst="rect">
            <a:avLst/>
          </a:prstGeom>
        </p:spPr>
      </p:pic>
      <p:pic>
        <p:nvPicPr>
          <p:cNvPr id="6" name="Afbeelding 5">
            <a:extLst>
              <a:ext uri="{FF2B5EF4-FFF2-40B4-BE49-F238E27FC236}">
                <a16:creationId xmlns:a16="http://schemas.microsoft.com/office/drawing/2014/main" id="{2D18F592-290F-93DA-37DD-8BEC7F0FDA16}"/>
              </a:ext>
            </a:extLst>
          </p:cNvPr>
          <p:cNvPicPr>
            <a:picLocks noChangeAspect="1"/>
          </p:cNvPicPr>
          <p:nvPr/>
        </p:nvPicPr>
        <p:blipFill>
          <a:blip r:embed="rId5"/>
          <a:stretch>
            <a:fillRect/>
          </a:stretch>
        </p:blipFill>
        <p:spPr>
          <a:xfrm>
            <a:off x="408831" y="831851"/>
            <a:ext cx="8688423" cy="4887238"/>
          </a:xfrm>
          <a:prstGeom prst="rect">
            <a:avLst/>
          </a:prstGeom>
        </p:spPr>
      </p:pic>
    </p:spTree>
    <p:extLst>
      <p:ext uri="{BB962C8B-B14F-4D97-AF65-F5344CB8AC3E}">
        <p14:creationId xmlns:p14="http://schemas.microsoft.com/office/powerpoint/2010/main" val="4964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5" name="Tijdelijke aanduiding voor inhoud 4"/>
          <p:cNvSpPr>
            <a:spLocks noGrp="1"/>
          </p:cNvSpPr>
          <p:nvPr>
            <p:ph idx="1"/>
          </p:nvPr>
        </p:nvSpPr>
        <p:spPr/>
        <p:txBody>
          <a:bodyPr/>
          <a:lstStyle/>
          <a:p>
            <a:endParaRPr lang="nl-NL"/>
          </a:p>
        </p:txBody>
      </p:sp>
      <p:sp>
        <p:nvSpPr>
          <p:cNvPr id="6" name="Afgeronde rechthoek 5"/>
          <p:cNvSpPr/>
          <p:nvPr/>
        </p:nvSpPr>
        <p:spPr>
          <a:xfrm>
            <a:off x="2267744" y="908720"/>
            <a:ext cx="4777419" cy="42961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p:cNvPicPr>
            <a:picLocks noChangeAspect="1"/>
          </p:cNvPicPr>
          <p:nvPr/>
        </p:nvPicPr>
        <p:blipFill>
          <a:blip r:embed="rId3"/>
          <a:stretch>
            <a:fillRect/>
          </a:stretch>
        </p:blipFill>
        <p:spPr>
          <a:xfrm>
            <a:off x="2290947" y="993372"/>
            <a:ext cx="4731011" cy="41268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kstvak 7"/>
          <p:cNvSpPr txBox="1"/>
          <p:nvPr/>
        </p:nvSpPr>
        <p:spPr>
          <a:xfrm>
            <a:off x="3563888" y="2204864"/>
            <a:ext cx="2068386" cy="954107"/>
          </a:xfrm>
          <a:prstGeom prst="rect">
            <a:avLst/>
          </a:prstGeom>
          <a:noFill/>
        </p:spPr>
        <p:txBody>
          <a:bodyPr wrap="square" rtlCol="0">
            <a:spAutoFit/>
          </a:bodyPr>
          <a:lstStyle/>
          <a:p>
            <a:pPr algn="ctr"/>
            <a:r>
              <a:rPr lang="nl-NL" sz="2800" b="1" dirty="0"/>
              <a:t>Thuis</a:t>
            </a:r>
          </a:p>
          <a:p>
            <a:pPr algn="ctr"/>
            <a:r>
              <a:rPr lang="nl-NL" sz="2800" b="1" dirty="0"/>
              <a:t>beademing</a:t>
            </a:r>
          </a:p>
        </p:txBody>
      </p:sp>
    </p:spTree>
    <p:extLst>
      <p:ext uri="{BB962C8B-B14F-4D97-AF65-F5344CB8AC3E}">
        <p14:creationId xmlns:p14="http://schemas.microsoft.com/office/powerpoint/2010/main" val="2300545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Toekomst</a:t>
            </a:r>
          </a:p>
        </p:txBody>
      </p:sp>
      <p:pic>
        <p:nvPicPr>
          <p:cNvPr id="4" name="Tijdelijke aanduiding voor inhoud 3"/>
          <p:cNvPicPr>
            <a:picLocks noGrp="1" noChangeAspect="1"/>
          </p:cNvPicPr>
          <p:nvPr>
            <p:ph idx="1"/>
          </p:nvPr>
        </p:nvPicPr>
        <p:blipFill>
          <a:blip r:embed="rId2"/>
          <a:stretch>
            <a:fillRect/>
          </a:stretch>
        </p:blipFill>
        <p:spPr>
          <a:xfrm>
            <a:off x="0" y="1403351"/>
            <a:ext cx="5654244" cy="4176712"/>
          </a:xfrm>
          <a:prstGeom prst="rect">
            <a:avLst/>
          </a:prstGeom>
        </p:spPr>
      </p:pic>
      <p:pic>
        <p:nvPicPr>
          <p:cNvPr id="6" name="Afbeelding 5"/>
          <p:cNvPicPr>
            <a:picLocks noChangeAspect="1"/>
          </p:cNvPicPr>
          <p:nvPr/>
        </p:nvPicPr>
        <p:blipFill>
          <a:blip r:embed="rId3"/>
          <a:stretch>
            <a:fillRect/>
          </a:stretch>
        </p:blipFill>
        <p:spPr>
          <a:xfrm>
            <a:off x="5292081" y="831851"/>
            <a:ext cx="3768772" cy="3821285"/>
          </a:xfrm>
          <a:prstGeom prst="rect">
            <a:avLst/>
          </a:prstGeom>
        </p:spPr>
      </p:pic>
    </p:spTree>
    <p:extLst>
      <p:ext uri="{BB962C8B-B14F-4D97-AF65-F5344CB8AC3E}">
        <p14:creationId xmlns:p14="http://schemas.microsoft.com/office/powerpoint/2010/main" val="671106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0704512" cy="602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0946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Ontwikkeling door de jaren heen.</a:t>
            </a:r>
          </a:p>
        </p:txBody>
      </p:sp>
      <p:sp>
        <p:nvSpPr>
          <p:cNvPr id="3" name="Tijdelijke aanduiding voor inhoud 2"/>
          <p:cNvSpPr>
            <a:spLocks noGrp="1"/>
          </p:cNvSpPr>
          <p:nvPr>
            <p:ph idx="1"/>
          </p:nvPr>
        </p:nvSpPr>
        <p:spPr/>
        <p:txBody>
          <a:bodyPr/>
          <a:lstStyle/>
          <a:p>
            <a:pPr marL="0" indent="0">
              <a:buNone/>
            </a:pPr>
            <a:r>
              <a:rPr lang="nl-NL" dirty="0"/>
              <a:t>Intensive care afdelingen</a:t>
            </a:r>
          </a:p>
        </p:txBody>
      </p:sp>
      <p:pic>
        <p:nvPicPr>
          <p:cNvPr id="4" name="Afbeelding 3"/>
          <p:cNvPicPr>
            <a:picLocks noChangeAspect="1"/>
          </p:cNvPicPr>
          <p:nvPr/>
        </p:nvPicPr>
        <p:blipFill rotWithShape="1">
          <a:blip r:embed="rId3"/>
          <a:srcRect l="18158" t="9013" r="4806" b="7495"/>
          <a:stretch/>
        </p:blipFill>
        <p:spPr>
          <a:xfrm>
            <a:off x="251520" y="2021541"/>
            <a:ext cx="3686730" cy="2703603"/>
          </a:xfrm>
          <a:prstGeom prst="rect">
            <a:avLst/>
          </a:prstGeom>
        </p:spPr>
      </p:pic>
      <p:pic>
        <p:nvPicPr>
          <p:cNvPr id="6" name="Afbeelding 5"/>
          <p:cNvPicPr>
            <a:picLocks noChangeAspect="1"/>
          </p:cNvPicPr>
          <p:nvPr/>
        </p:nvPicPr>
        <p:blipFill>
          <a:blip r:embed="rId4"/>
          <a:stretch>
            <a:fillRect/>
          </a:stretch>
        </p:blipFill>
        <p:spPr>
          <a:xfrm>
            <a:off x="3938250" y="1916832"/>
            <a:ext cx="5076564" cy="3384376"/>
          </a:xfrm>
          <a:prstGeom prst="rect">
            <a:avLst/>
          </a:prstGeom>
        </p:spPr>
      </p:pic>
    </p:spTree>
    <p:extLst>
      <p:ext uri="{BB962C8B-B14F-4D97-AF65-F5344CB8AC3E}">
        <p14:creationId xmlns:p14="http://schemas.microsoft.com/office/powerpoint/2010/main" val="1061509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Ontwikkeling door de jaren heen.</a:t>
            </a:r>
          </a:p>
        </p:txBody>
      </p:sp>
      <p:sp>
        <p:nvSpPr>
          <p:cNvPr id="3" name="Tijdelijke aanduiding voor inhoud 2"/>
          <p:cNvSpPr>
            <a:spLocks noGrp="1"/>
          </p:cNvSpPr>
          <p:nvPr>
            <p:ph idx="1"/>
          </p:nvPr>
        </p:nvSpPr>
        <p:spPr/>
        <p:txBody>
          <a:bodyPr/>
          <a:lstStyle/>
          <a:p>
            <a:pPr marL="0" indent="0">
              <a:buNone/>
            </a:pPr>
            <a:r>
              <a:rPr lang="nl-NL" dirty="0"/>
              <a:t>Centra voor Thuisbeademing</a:t>
            </a:r>
          </a:p>
          <a:p>
            <a:pPr marL="0" indent="0">
              <a:buNone/>
            </a:pPr>
            <a:r>
              <a:rPr lang="nl-NL" dirty="0"/>
              <a:t>1985: 59pt thuis, 47 in centra voor chronische beademing</a:t>
            </a:r>
          </a:p>
        </p:txBody>
      </p:sp>
      <p:pic>
        <p:nvPicPr>
          <p:cNvPr id="5" name="Afbeelding 4"/>
          <p:cNvPicPr>
            <a:picLocks noChangeAspect="1"/>
          </p:cNvPicPr>
          <p:nvPr/>
        </p:nvPicPr>
        <p:blipFill rotWithShape="1">
          <a:blip r:embed="rId3"/>
          <a:srcRect l="1" t="11668" r="1356" b="18974"/>
          <a:stretch/>
        </p:blipFill>
        <p:spPr>
          <a:xfrm>
            <a:off x="158280" y="4221087"/>
            <a:ext cx="3693640" cy="1728193"/>
          </a:xfrm>
          <a:prstGeom prst="rect">
            <a:avLst/>
          </a:prstGeom>
        </p:spPr>
      </p:pic>
      <p:pic>
        <p:nvPicPr>
          <p:cNvPr id="4" name="Afbeelding 3"/>
          <p:cNvPicPr>
            <a:picLocks noChangeAspect="1"/>
          </p:cNvPicPr>
          <p:nvPr/>
        </p:nvPicPr>
        <p:blipFill>
          <a:blip r:embed="rId4"/>
          <a:stretch>
            <a:fillRect/>
          </a:stretch>
        </p:blipFill>
        <p:spPr>
          <a:xfrm>
            <a:off x="3275856" y="2562223"/>
            <a:ext cx="4048448" cy="1656184"/>
          </a:xfrm>
          <a:prstGeom prst="rect">
            <a:avLst/>
          </a:prstGeom>
        </p:spPr>
      </p:pic>
    </p:spTree>
    <p:extLst>
      <p:ext uri="{BB962C8B-B14F-4D97-AF65-F5344CB8AC3E}">
        <p14:creationId xmlns:p14="http://schemas.microsoft.com/office/powerpoint/2010/main" val="3783421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Ontwikkeling door de jaren heen.</a:t>
            </a:r>
          </a:p>
        </p:txBody>
      </p:sp>
      <p:sp>
        <p:nvSpPr>
          <p:cNvPr id="3" name="Tijdelijke aanduiding voor inhoud 2"/>
          <p:cNvSpPr>
            <a:spLocks noGrp="1"/>
          </p:cNvSpPr>
          <p:nvPr>
            <p:ph idx="1"/>
          </p:nvPr>
        </p:nvSpPr>
        <p:spPr/>
        <p:txBody>
          <a:bodyPr/>
          <a:lstStyle/>
          <a:p>
            <a:pPr marL="0" indent="0">
              <a:buNone/>
            </a:pPr>
            <a:r>
              <a:rPr lang="nl-NL" dirty="0"/>
              <a:t>Centra voor Thuisbeademing</a:t>
            </a:r>
          </a:p>
          <a:p>
            <a:pPr marL="0" indent="0">
              <a:buNone/>
            </a:pPr>
            <a:r>
              <a:rPr lang="nl-NL" dirty="0"/>
              <a:t>2021: </a:t>
            </a:r>
          </a:p>
        </p:txBody>
      </p:sp>
      <p:pic>
        <p:nvPicPr>
          <p:cNvPr id="6" name="Afbeelding 5"/>
          <p:cNvPicPr>
            <a:picLocks noChangeAspect="1"/>
          </p:cNvPicPr>
          <p:nvPr/>
        </p:nvPicPr>
        <p:blipFill>
          <a:blip r:embed="rId3"/>
          <a:stretch>
            <a:fillRect/>
          </a:stretch>
        </p:blipFill>
        <p:spPr>
          <a:xfrm>
            <a:off x="1907704" y="2132856"/>
            <a:ext cx="6048672" cy="3508230"/>
          </a:xfrm>
          <a:prstGeom prst="rect">
            <a:avLst/>
          </a:prstGeom>
        </p:spPr>
      </p:pic>
    </p:spTree>
    <p:extLst>
      <p:ext uri="{BB962C8B-B14F-4D97-AF65-F5344CB8AC3E}">
        <p14:creationId xmlns:p14="http://schemas.microsoft.com/office/powerpoint/2010/main" val="260199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Ontwikkeling door de jaren heen.</a:t>
            </a:r>
          </a:p>
        </p:txBody>
      </p:sp>
      <p:sp>
        <p:nvSpPr>
          <p:cNvPr id="3" name="Tijdelijke aanduiding voor inhoud 2"/>
          <p:cNvSpPr>
            <a:spLocks noGrp="1"/>
          </p:cNvSpPr>
          <p:nvPr>
            <p:ph idx="1"/>
          </p:nvPr>
        </p:nvSpPr>
        <p:spPr/>
        <p:txBody>
          <a:bodyPr/>
          <a:lstStyle/>
          <a:p>
            <a:pPr marL="0" indent="0">
              <a:buNone/>
            </a:pPr>
            <a:r>
              <a:rPr lang="nl-NL" dirty="0"/>
              <a:t>Centra voor Thuisbeademing</a:t>
            </a:r>
          </a:p>
          <a:p>
            <a:pPr marL="0" indent="0">
              <a:buNone/>
            </a:pPr>
            <a:endParaRPr lang="nl-NL" dirty="0"/>
          </a:p>
        </p:txBody>
      </p:sp>
      <p:pic>
        <p:nvPicPr>
          <p:cNvPr id="4" name="Afbeelding 3"/>
          <p:cNvPicPr>
            <a:picLocks noChangeAspect="1"/>
          </p:cNvPicPr>
          <p:nvPr/>
        </p:nvPicPr>
        <p:blipFill>
          <a:blip r:embed="rId3"/>
          <a:stretch>
            <a:fillRect/>
          </a:stretch>
        </p:blipFill>
        <p:spPr>
          <a:xfrm>
            <a:off x="2931036" y="2060848"/>
            <a:ext cx="1894984" cy="2080940"/>
          </a:xfrm>
          <a:prstGeom prst="rect">
            <a:avLst/>
          </a:prstGeom>
        </p:spPr>
      </p:pic>
      <p:pic>
        <p:nvPicPr>
          <p:cNvPr id="5" name="Afbeelding 4"/>
          <p:cNvPicPr>
            <a:picLocks noChangeAspect="1"/>
          </p:cNvPicPr>
          <p:nvPr/>
        </p:nvPicPr>
        <p:blipFill>
          <a:blip r:embed="rId4"/>
          <a:stretch>
            <a:fillRect/>
          </a:stretch>
        </p:blipFill>
        <p:spPr>
          <a:xfrm>
            <a:off x="4981320" y="3737367"/>
            <a:ext cx="2686050" cy="1704975"/>
          </a:xfrm>
          <a:prstGeom prst="rect">
            <a:avLst/>
          </a:prstGeom>
        </p:spPr>
      </p:pic>
      <p:pic>
        <p:nvPicPr>
          <p:cNvPr id="7" name="Afbeelding 6"/>
          <p:cNvPicPr>
            <a:picLocks noChangeAspect="1"/>
          </p:cNvPicPr>
          <p:nvPr/>
        </p:nvPicPr>
        <p:blipFill>
          <a:blip r:embed="rId5"/>
          <a:stretch>
            <a:fillRect/>
          </a:stretch>
        </p:blipFill>
        <p:spPr>
          <a:xfrm>
            <a:off x="2919102" y="4018688"/>
            <a:ext cx="1996411" cy="1810305"/>
          </a:xfrm>
          <a:prstGeom prst="rect">
            <a:avLst/>
          </a:prstGeom>
        </p:spPr>
      </p:pic>
      <p:pic>
        <p:nvPicPr>
          <p:cNvPr id="9" name="Afbeelding 8"/>
          <p:cNvPicPr>
            <a:picLocks noChangeAspect="1"/>
          </p:cNvPicPr>
          <p:nvPr/>
        </p:nvPicPr>
        <p:blipFill>
          <a:blip r:embed="rId6"/>
          <a:stretch>
            <a:fillRect/>
          </a:stretch>
        </p:blipFill>
        <p:spPr>
          <a:xfrm>
            <a:off x="238878" y="3737367"/>
            <a:ext cx="2314575" cy="1981200"/>
          </a:xfrm>
          <a:prstGeom prst="rect">
            <a:avLst/>
          </a:prstGeom>
        </p:spPr>
      </p:pic>
      <p:pic>
        <p:nvPicPr>
          <p:cNvPr id="10" name="Afbeelding 9"/>
          <p:cNvPicPr>
            <a:picLocks noChangeAspect="1"/>
          </p:cNvPicPr>
          <p:nvPr/>
        </p:nvPicPr>
        <p:blipFill>
          <a:blip r:embed="rId7"/>
          <a:stretch>
            <a:fillRect/>
          </a:stretch>
        </p:blipFill>
        <p:spPr>
          <a:xfrm>
            <a:off x="6951238" y="331788"/>
            <a:ext cx="2143125" cy="2143125"/>
          </a:xfrm>
          <a:prstGeom prst="rect">
            <a:avLst/>
          </a:prstGeom>
        </p:spPr>
      </p:pic>
      <p:pic>
        <p:nvPicPr>
          <p:cNvPr id="12" name="Afbeelding 11"/>
          <p:cNvPicPr>
            <a:picLocks noChangeAspect="1"/>
          </p:cNvPicPr>
          <p:nvPr/>
        </p:nvPicPr>
        <p:blipFill>
          <a:blip r:embed="rId8"/>
          <a:stretch>
            <a:fillRect/>
          </a:stretch>
        </p:blipFill>
        <p:spPr>
          <a:xfrm>
            <a:off x="4941137" y="1828086"/>
            <a:ext cx="2143125" cy="2143125"/>
          </a:xfrm>
          <a:prstGeom prst="rect">
            <a:avLst/>
          </a:prstGeom>
        </p:spPr>
      </p:pic>
      <p:pic>
        <p:nvPicPr>
          <p:cNvPr id="13" name="Afbeelding 12"/>
          <p:cNvPicPr>
            <a:picLocks noChangeAspect="1"/>
          </p:cNvPicPr>
          <p:nvPr/>
        </p:nvPicPr>
        <p:blipFill>
          <a:blip r:embed="rId9"/>
          <a:stretch>
            <a:fillRect/>
          </a:stretch>
        </p:blipFill>
        <p:spPr>
          <a:xfrm>
            <a:off x="444202" y="2266088"/>
            <a:ext cx="2543175" cy="1800225"/>
          </a:xfrm>
          <a:prstGeom prst="rect">
            <a:avLst/>
          </a:prstGeom>
        </p:spPr>
      </p:pic>
      <p:pic>
        <p:nvPicPr>
          <p:cNvPr id="11" name="Afbeelding 10"/>
          <p:cNvPicPr>
            <a:picLocks noChangeAspect="1"/>
          </p:cNvPicPr>
          <p:nvPr/>
        </p:nvPicPr>
        <p:blipFill>
          <a:blip r:embed="rId10"/>
          <a:stretch>
            <a:fillRect/>
          </a:stretch>
        </p:blipFill>
        <p:spPr>
          <a:xfrm>
            <a:off x="7171113" y="2651234"/>
            <a:ext cx="1756235" cy="1476671"/>
          </a:xfrm>
          <a:prstGeom prst="rect">
            <a:avLst/>
          </a:prstGeom>
        </p:spPr>
      </p:pic>
    </p:spTree>
    <p:extLst>
      <p:ext uri="{BB962C8B-B14F-4D97-AF65-F5344CB8AC3E}">
        <p14:creationId xmlns:p14="http://schemas.microsoft.com/office/powerpoint/2010/main" val="996617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dirty="0"/>
              <a:t>Ontwikkeling door de jaren heen</a:t>
            </a:r>
          </a:p>
        </p:txBody>
      </p:sp>
      <p:pic>
        <p:nvPicPr>
          <p:cNvPr id="4" name="Tijdelijke aanduiding voor inhoud 3"/>
          <p:cNvPicPr>
            <a:picLocks noGrp="1" noChangeAspect="1"/>
          </p:cNvPicPr>
          <p:nvPr>
            <p:ph idx="1"/>
          </p:nvPr>
        </p:nvPicPr>
        <p:blipFill>
          <a:blip r:embed="rId3"/>
          <a:stretch>
            <a:fillRect/>
          </a:stretch>
        </p:blipFill>
        <p:spPr>
          <a:xfrm>
            <a:off x="3169245" y="1545581"/>
            <a:ext cx="2510118" cy="2366682"/>
          </a:xfrm>
          <a:prstGeom prst="rect">
            <a:avLst/>
          </a:prstGeom>
        </p:spPr>
      </p:pic>
      <p:pic>
        <p:nvPicPr>
          <p:cNvPr id="6" name="Afbeelding 5"/>
          <p:cNvPicPr>
            <a:picLocks noChangeAspect="1"/>
          </p:cNvPicPr>
          <p:nvPr/>
        </p:nvPicPr>
        <p:blipFill rotWithShape="1">
          <a:blip r:embed="rId4"/>
          <a:srcRect r="44898" b="2578"/>
          <a:stretch/>
        </p:blipFill>
        <p:spPr>
          <a:xfrm>
            <a:off x="611560" y="1556792"/>
            <a:ext cx="2546572" cy="1584176"/>
          </a:xfrm>
          <a:prstGeom prst="rect">
            <a:avLst/>
          </a:prstGeom>
        </p:spPr>
      </p:pic>
      <p:pic>
        <p:nvPicPr>
          <p:cNvPr id="8" name="Afbeelding 7"/>
          <p:cNvPicPr>
            <a:picLocks noChangeAspect="1"/>
          </p:cNvPicPr>
          <p:nvPr/>
        </p:nvPicPr>
        <p:blipFill>
          <a:blip r:embed="rId5"/>
          <a:stretch>
            <a:fillRect/>
          </a:stretch>
        </p:blipFill>
        <p:spPr>
          <a:xfrm>
            <a:off x="480130" y="3600215"/>
            <a:ext cx="4091870" cy="2296158"/>
          </a:xfrm>
          <a:prstGeom prst="rect">
            <a:avLst/>
          </a:prstGeom>
        </p:spPr>
      </p:pic>
      <p:pic>
        <p:nvPicPr>
          <p:cNvPr id="9" name="Afbeelding 8"/>
          <p:cNvPicPr>
            <a:picLocks noChangeAspect="1"/>
          </p:cNvPicPr>
          <p:nvPr/>
        </p:nvPicPr>
        <p:blipFill>
          <a:blip r:embed="rId6"/>
          <a:stretch>
            <a:fillRect/>
          </a:stretch>
        </p:blipFill>
        <p:spPr>
          <a:xfrm>
            <a:off x="5508104" y="1556792"/>
            <a:ext cx="3354306" cy="4248472"/>
          </a:xfrm>
          <a:prstGeom prst="rect">
            <a:avLst/>
          </a:prstGeom>
        </p:spPr>
      </p:pic>
    </p:spTree>
    <p:extLst>
      <p:ext uri="{BB962C8B-B14F-4D97-AF65-F5344CB8AC3E}">
        <p14:creationId xmlns:p14="http://schemas.microsoft.com/office/powerpoint/2010/main" val="4005201892"/>
      </p:ext>
    </p:extLst>
  </p:cSld>
  <p:clrMapOvr>
    <a:masterClrMapping/>
  </p:clrMapOvr>
</p:sld>
</file>

<file path=ppt/theme/theme1.xml><?xml version="1.0" encoding="utf-8"?>
<a:theme xmlns:a="http://schemas.openxmlformats.org/drawingml/2006/main" name="mumc_template_v1">
  <a:themeElements>
    <a:clrScheme name="MUMC+">
      <a:dk1>
        <a:srgbClr val="004289"/>
      </a:dk1>
      <a:lt1>
        <a:srgbClr val="FFFFFF"/>
      </a:lt1>
      <a:dk2>
        <a:srgbClr val="FF6B00"/>
      </a:dk2>
      <a:lt2>
        <a:srgbClr val="FFFFFF"/>
      </a:lt2>
      <a:accent1>
        <a:srgbClr val="004289"/>
      </a:accent1>
      <a:accent2>
        <a:srgbClr val="FF6B00"/>
      </a:accent2>
      <a:accent3>
        <a:srgbClr val="F1C741"/>
      </a:accent3>
      <a:accent4>
        <a:srgbClr val="0085CA"/>
      </a:accent4>
      <a:accent5>
        <a:srgbClr val="FF0000"/>
      </a:accent5>
      <a:accent6>
        <a:srgbClr val="969696"/>
      </a:accent6>
      <a:hlink>
        <a:srgbClr val="004289"/>
      </a:hlink>
      <a:folHlink>
        <a:srgbClr val="800080"/>
      </a:folHlink>
    </a:clrScheme>
    <a:fontScheme name="Mumc+">
      <a:majorFont>
        <a:latin typeface="TheSansOfficeLF"/>
        <a:ea typeface=""/>
        <a:cs typeface=""/>
      </a:majorFont>
      <a:minorFont>
        <a:latin typeface="TheSansOfficeLF"/>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smtClean="0"/>
        </a:defPPr>
      </a:lstStyle>
    </a:txDef>
  </a:objectDefaults>
  <a:extraClrSchemeLst/>
  <a:extLst>
    <a:ext uri="{05A4C25C-085E-4340-85A3-A5531E510DB2}">
      <thm15:themeFamily xmlns:thm15="http://schemas.microsoft.com/office/thememl/2012/main" name="MUMC_4_3.potx" id="{7BCBA721-0B19-4988-96C5-F81158EA540C}" vid="{A3399C46-A471-47E2-AA6D-C9DD2767C85B}"/>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BFAECD5B86254B81749282DED4A00B" ma:contentTypeVersion="0" ma:contentTypeDescription="Create a new document." ma:contentTypeScope="" ma:versionID="654b374be610caa8e44b8369baaacc4d">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3A3363-8C49-4AF5-A365-A62628140ABA}">
  <ds:schemaRef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99BA544-A2ED-4339-9A44-5B944ADD8A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F2E8B98-E07D-4CB5-922A-8C4E6673E6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1980</Words>
  <Application>Microsoft Office PowerPoint</Application>
  <PresentationFormat>Diavoorstelling (4:3)</PresentationFormat>
  <Paragraphs>235</Paragraphs>
  <Slides>46</Slides>
  <Notes>32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46</vt:i4>
      </vt:variant>
    </vt:vector>
  </HeadingPairs>
  <TitlesOfParts>
    <vt:vector size="53" baseType="lpstr">
      <vt:lpstr>TheSansOfficeLF</vt:lpstr>
      <vt:lpstr>Calibri</vt:lpstr>
      <vt:lpstr>Segoe UI Web (West European)</vt:lpstr>
      <vt:lpstr>MUMCTheSansOffice</vt:lpstr>
      <vt:lpstr>TheSansOffice LF</vt:lpstr>
      <vt:lpstr>Arial</vt:lpstr>
      <vt:lpstr>mumc_template_v1</vt:lpstr>
      <vt:lpstr>Centrum voor Thuisbeademing </vt:lpstr>
      <vt:lpstr>Inleiding</vt:lpstr>
      <vt:lpstr>Ontwikkeling door de jaren heen.</vt:lpstr>
      <vt:lpstr>Ontwikkeling door de jaren heen.</vt:lpstr>
      <vt:lpstr>Ontwikkeling door de jaren heen.</vt:lpstr>
      <vt:lpstr>Ontwikkeling door de jaren heen.</vt:lpstr>
      <vt:lpstr>Ontwikkeling door de jaren heen.</vt:lpstr>
      <vt:lpstr>Ontwikkeling door de jaren heen.</vt:lpstr>
      <vt:lpstr>Ontwikkeling door de jaren heen</vt:lpstr>
      <vt:lpstr>Ontwikkeling door de jaren heen</vt:lpstr>
      <vt:lpstr>Ontwikkeling door de jaren heen</vt:lpstr>
      <vt:lpstr>PowerPoint-presentatie</vt:lpstr>
      <vt:lpstr>PowerPoint-presentatie</vt:lpstr>
      <vt:lpstr>PowerPoint-presentatie</vt:lpstr>
      <vt:lpstr>Ontstaan learning management systeem</vt:lpstr>
      <vt:lpstr>PowerPoint-presentatie</vt:lpstr>
      <vt:lpstr>PowerPoint-presentatie</vt:lpstr>
      <vt:lpstr>Inspectie van gezondheidszorg</vt:lpstr>
      <vt:lpstr>            </vt:lpstr>
      <vt:lpstr>Deskundigheid</vt:lpstr>
      <vt:lpstr>PowerPoint-presentatie</vt:lpstr>
      <vt:lpstr>PowerPoint-presentatie</vt:lpstr>
      <vt:lpstr>Uitdagingen mbt kwaliteit van zorg en onderwijs</vt:lpstr>
      <vt:lpstr>De totstandkoming van het educatieve programma</vt:lpstr>
      <vt:lpstr>Curriculum wiel </vt:lpstr>
      <vt:lpstr>Blended Learning</vt:lpstr>
      <vt:lpstr>www.ctbscholing.nl</vt:lpstr>
      <vt:lpstr>Leeroutes</vt:lpstr>
      <vt:lpstr>PowerPoint-presentatie</vt:lpstr>
      <vt:lpstr>PowerPoint-presentatie</vt:lpstr>
      <vt:lpstr>PowerPoint-presentatie</vt:lpstr>
      <vt:lpstr>PowerPoint-presentatie</vt:lpstr>
      <vt:lpstr>Niet alleen een e-learning platform maar ook een Learning Management Systeem (= Studentvolgsysteem)</vt:lpstr>
      <vt:lpstr>PowerPoint-presentatie</vt:lpstr>
      <vt:lpstr>PowerPoint-presentatie</vt:lpstr>
      <vt:lpstr>PowerPoint-presentatie</vt:lpstr>
      <vt:lpstr>Richtlijn chronische beademing</vt:lpstr>
      <vt:lpstr>Thuis instellen</vt:lpstr>
      <vt:lpstr>PowerPoint-presentatie</vt:lpstr>
      <vt:lpstr>PowerPoint-presentatie</vt:lpstr>
      <vt:lpstr>Gemiddeld aantal dagen instellen</vt:lpstr>
      <vt:lpstr>PowerPoint-presentatie</vt:lpstr>
      <vt:lpstr>Digitale ontwikkelingen</vt:lpstr>
      <vt:lpstr>PowerPoint-presentatie</vt:lpstr>
      <vt:lpstr>Toekomst</vt:lpstr>
      <vt:lpstr>PowerPoint-presentatie</vt:lpstr>
    </vt:vector>
  </TitlesOfParts>
  <Company>MUMC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Zonneveld van G. (Geertjan)</dc:creator>
  <cp:lastModifiedBy>Steyns, S.C.M. (Sander)</cp:lastModifiedBy>
  <cp:revision>168</cp:revision>
  <cp:lastPrinted>2016-02-04T09:57:45Z</cp:lastPrinted>
  <dcterms:created xsi:type="dcterms:W3CDTF">2016-02-26T09:48:52Z</dcterms:created>
  <dcterms:modified xsi:type="dcterms:W3CDTF">2022-10-10T19:31:39Z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0x010100CABFAECD5B86254B81749282DED4A00B</vt:lpwstr>
  </property>
  <property fmtid="{D5CDD505-2E9C-101B-9397-08002B2CF9AE}" pid="3" name="type">
    <vt:lpwstr>MUMC_4_3</vt:lpwstr>
  </property>
  <property fmtid="{D5CDD505-2E9C-101B-9397-08002B2CF9AE}" pid="4" name="chkSamenwerkingsverband">
    <vt:lpwstr>False</vt:lpwstr>
  </property>
  <property fmtid="{D5CDD505-2E9C-101B-9397-08002B2CF9AE}" pid="5" name="cboLogo">
    <vt:lpwstr>Algemeen</vt:lpwstr>
  </property>
  <property fmtid="{D5CDD505-2E9C-101B-9397-08002B2CF9AE}" pid="6" name="cboLanguage">
    <vt:lpwstr>Nederlands</vt:lpwstr>
  </property>
  <property fmtid="{D5CDD505-2E9C-101B-9397-08002B2CF9AE}" pid="7" name="CreatedWithVersion">
    <vt:lpwstr>1.1.8</vt:lpwstr>
  </property>
</Properties>
</file>